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1536" r:id="rId3"/>
    <p:sldId id="1742" r:id="rId4"/>
    <p:sldId id="1743" r:id="rId5"/>
    <p:sldId id="1744" r:id="rId6"/>
    <p:sldId id="1745" r:id="rId7"/>
    <p:sldId id="1746" r:id="rId8"/>
    <p:sldId id="1750" r:id="rId9"/>
    <p:sldId id="1751" r:id="rId10"/>
    <p:sldId id="1752" r:id="rId11"/>
    <p:sldId id="1753" r:id="rId12"/>
    <p:sldId id="1747" r:id="rId13"/>
    <p:sldId id="1749" r:id="rId14"/>
    <p:sldId id="1748" r:id="rId15"/>
    <p:sldId id="1754" r:id="rId16"/>
    <p:sldId id="1755" r:id="rId17"/>
    <p:sldId id="173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7502A-83D9-4023-B102-A6C07004297B}" v="3" dt="2024-03-21T16:23:5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Delannoy" userId="ae97804003d94de6" providerId="LiveId" clId="{DCE7502A-83D9-4023-B102-A6C07004297B}"/>
    <pc:docChg chg="undo custSel delSld modSld">
      <pc:chgData name="Catherine Delannoy" userId="ae97804003d94de6" providerId="LiveId" clId="{DCE7502A-83D9-4023-B102-A6C07004297B}" dt="2024-03-12T15:16:17.272" v="1685" actId="20577"/>
      <pc:docMkLst>
        <pc:docMk/>
      </pc:docMkLst>
      <pc:sldChg chg="modSp mod">
        <pc:chgData name="Catherine Delannoy" userId="ae97804003d94de6" providerId="LiveId" clId="{DCE7502A-83D9-4023-B102-A6C07004297B}" dt="2024-03-12T14:54:45.485" v="203" actId="122"/>
        <pc:sldMkLst>
          <pc:docMk/>
          <pc:sldMk cId="3515650752" sldId="256"/>
        </pc:sldMkLst>
        <pc:spChg chg="mod">
          <ac:chgData name="Catherine Delannoy" userId="ae97804003d94de6" providerId="LiveId" clId="{DCE7502A-83D9-4023-B102-A6C07004297B}" dt="2024-03-12T14:54:45.485" v="203" actId="122"/>
          <ac:spMkLst>
            <pc:docMk/>
            <pc:sldMk cId="3515650752" sldId="256"/>
            <ac:spMk id="6" creationId="{D1006BF4-66BB-BED5-F07D-CBF5745CF668}"/>
          </ac:spMkLst>
        </pc:spChg>
        <pc:picChg chg="mod">
          <ac:chgData name="Catherine Delannoy" userId="ae97804003d94de6" providerId="LiveId" clId="{DCE7502A-83D9-4023-B102-A6C07004297B}" dt="2024-03-12T14:53:43.942" v="192" actId="1076"/>
          <ac:picMkLst>
            <pc:docMk/>
            <pc:sldMk cId="3515650752" sldId="256"/>
            <ac:picMk id="5" creationId="{2F99207C-7A4E-AEB7-3F2C-6CC5258B1487}"/>
          </ac:picMkLst>
        </pc:picChg>
      </pc:sldChg>
      <pc:sldChg chg="modSp mod">
        <pc:chgData name="Catherine Delannoy" userId="ae97804003d94de6" providerId="LiveId" clId="{DCE7502A-83D9-4023-B102-A6C07004297B}" dt="2024-03-12T14:58:22.269" v="500" actId="790"/>
        <pc:sldMkLst>
          <pc:docMk/>
          <pc:sldMk cId="1924835305" sldId="1536"/>
        </pc:sldMkLst>
        <pc:spChg chg="mod">
          <ac:chgData name="Catherine Delannoy" userId="ae97804003d94de6" providerId="LiveId" clId="{DCE7502A-83D9-4023-B102-A6C07004297B}" dt="2024-03-12T14:58:22.269" v="500" actId="790"/>
          <ac:spMkLst>
            <pc:docMk/>
            <pc:sldMk cId="1924835305" sldId="1536"/>
            <ac:spMk id="2" creationId="{D44F03CA-6821-4B21-B44E-00B593B48E55}"/>
          </ac:spMkLst>
        </pc:spChg>
        <pc:spChg chg="mod">
          <ac:chgData name="Catherine Delannoy" userId="ae97804003d94de6" providerId="LiveId" clId="{DCE7502A-83D9-4023-B102-A6C07004297B}" dt="2024-03-12T14:58:22.269" v="500" actId="790"/>
          <ac:spMkLst>
            <pc:docMk/>
            <pc:sldMk cId="1924835305" sldId="1536"/>
            <ac:spMk id="4" creationId="{58AC5F3B-D7A0-4524-9B41-DAC3FB3A057A}"/>
          </ac:spMkLst>
        </pc:spChg>
      </pc:sldChg>
      <pc:sldChg chg="modSp mod">
        <pc:chgData name="Catherine Delannoy" userId="ae97804003d94de6" providerId="LiveId" clId="{DCE7502A-83D9-4023-B102-A6C07004297B}" dt="2024-03-12T15:15:52.068" v="1683" actId="790"/>
        <pc:sldMkLst>
          <pc:docMk/>
          <pc:sldMk cId="2812459168" sldId="1739"/>
        </pc:sldMkLst>
        <pc:spChg chg="mod">
          <ac:chgData name="Catherine Delannoy" userId="ae97804003d94de6" providerId="LiveId" clId="{DCE7502A-83D9-4023-B102-A6C07004297B}" dt="2024-03-12T15:15:52.068" v="1683" actId="790"/>
          <ac:spMkLst>
            <pc:docMk/>
            <pc:sldMk cId="2812459168" sldId="1739"/>
            <ac:spMk id="2" creationId="{DC06F140-10C5-441D-BDC7-3E048E029F7E}"/>
          </ac:spMkLst>
        </pc:spChg>
        <pc:spChg chg="mod">
          <ac:chgData name="Catherine Delannoy" userId="ae97804003d94de6" providerId="LiveId" clId="{DCE7502A-83D9-4023-B102-A6C07004297B}" dt="2024-03-12T15:15:52.068" v="1683" actId="790"/>
          <ac:spMkLst>
            <pc:docMk/>
            <pc:sldMk cId="2812459168" sldId="1739"/>
            <ac:spMk id="13" creationId="{CF754E06-2852-44C0-9300-249087E5ACAC}"/>
          </ac:spMkLst>
        </pc:spChg>
        <pc:spChg chg="mod">
          <ac:chgData name="Catherine Delannoy" userId="ae97804003d94de6" providerId="LiveId" clId="{DCE7502A-83D9-4023-B102-A6C07004297B}" dt="2024-03-12T15:15:52.068" v="1683" actId="790"/>
          <ac:spMkLst>
            <pc:docMk/>
            <pc:sldMk cId="2812459168" sldId="1739"/>
            <ac:spMk id="18" creationId="{54BBCABE-5DA0-4312-9A33-96804236D7AC}"/>
          </ac:spMkLst>
        </pc:spChg>
        <pc:spChg chg="mod">
          <ac:chgData name="Catherine Delannoy" userId="ae97804003d94de6" providerId="LiveId" clId="{DCE7502A-83D9-4023-B102-A6C07004297B}" dt="2024-03-12T15:15:52.068" v="1683" actId="790"/>
          <ac:spMkLst>
            <pc:docMk/>
            <pc:sldMk cId="2812459168" sldId="1739"/>
            <ac:spMk id="19" creationId="{FE83FF4B-459B-43DF-80AA-40B392A80E07}"/>
          </ac:spMkLst>
        </pc:spChg>
      </pc:sldChg>
      <pc:sldChg chg="modSp mod">
        <pc:chgData name="Catherine Delannoy" userId="ae97804003d94de6" providerId="LiveId" clId="{DCE7502A-83D9-4023-B102-A6C07004297B}" dt="2024-03-12T14:59:24.297" v="511" actId="207"/>
        <pc:sldMkLst>
          <pc:docMk/>
          <pc:sldMk cId="1377260798" sldId="1742"/>
        </pc:sldMkLst>
        <pc:spChg chg="mod">
          <ac:chgData name="Catherine Delannoy" userId="ae97804003d94de6" providerId="LiveId" clId="{DCE7502A-83D9-4023-B102-A6C07004297B}" dt="2024-03-12T14:59:24.297" v="511" actId="207"/>
          <ac:spMkLst>
            <pc:docMk/>
            <pc:sldMk cId="1377260798" sldId="1742"/>
            <ac:spMk id="2" creationId="{D44F03CA-6821-4B21-B44E-00B593B48E55}"/>
          </ac:spMkLst>
        </pc:spChg>
      </pc:sldChg>
      <pc:sldChg chg="modSp mod">
        <pc:chgData name="Catherine Delannoy" userId="ae97804003d94de6" providerId="LiveId" clId="{DCE7502A-83D9-4023-B102-A6C07004297B}" dt="2024-03-12T15:02:06.147" v="749" actId="790"/>
        <pc:sldMkLst>
          <pc:docMk/>
          <pc:sldMk cId="1237392769" sldId="1743"/>
        </pc:sldMkLst>
        <pc:spChg chg="mod">
          <ac:chgData name="Catherine Delannoy" userId="ae97804003d94de6" providerId="LiveId" clId="{DCE7502A-83D9-4023-B102-A6C07004297B}" dt="2024-03-12T15:02:06.147" v="749" actId="790"/>
          <ac:spMkLst>
            <pc:docMk/>
            <pc:sldMk cId="1237392769" sldId="1743"/>
            <ac:spMk id="9" creationId="{95A951E8-D414-2B03-8CE7-8C97A765CC27}"/>
          </ac:spMkLst>
        </pc:spChg>
        <pc:spChg chg="mod">
          <ac:chgData name="Catherine Delannoy" userId="ae97804003d94de6" providerId="LiveId" clId="{DCE7502A-83D9-4023-B102-A6C07004297B}" dt="2024-03-12T15:02:06.147" v="749" actId="790"/>
          <ac:spMkLst>
            <pc:docMk/>
            <pc:sldMk cId="1237392769" sldId="1743"/>
            <ac:spMk id="10" creationId="{99B6B353-7B99-122E-5B7B-397B690825D6}"/>
          </ac:spMkLst>
        </pc:spChg>
      </pc:sldChg>
      <pc:sldChg chg="modSp mod">
        <pc:chgData name="Catherine Delannoy" userId="ae97804003d94de6" providerId="LiveId" clId="{DCE7502A-83D9-4023-B102-A6C07004297B}" dt="2024-03-12T15:16:17.272" v="1685" actId="20577"/>
        <pc:sldMkLst>
          <pc:docMk/>
          <pc:sldMk cId="3542144529" sldId="1744"/>
        </pc:sldMkLst>
        <pc:spChg chg="mod">
          <ac:chgData name="Catherine Delannoy" userId="ae97804003d94de6" providerId="LiveId" clId="{DCE7502A-83D9-4023-B102-A6C07004297B}" dt="2024-03-12T15:04:26.811" v="954" actId="790"/>
          <ac:spMkLst>
            <pc:docMk/>
            <pc:sldMk cId="3542144529" sldId="1744"/>
            <ac:spMk id="2" creationId="{D2B1A29B-5E20-EA77-9A34-577087B004F4}"/>
          </ac:spMkLst>
        </pc:spChg>
        <pc:spChg chg="mod">
          <ac:chgData name="Catherine Delannoy" userId="ae97804003d94de6" providerId="LiveId" clId="{DCE7502A-83D9-4023-B102-A6C07004297B}" dt="2024-03-12T15:16:17.272" v="1685" actId="20577"/>
          <ac:spMkLst>
            <pc:docMk/>
            <pc:sldMk cId="3542144529" sldId="1744"/>
            <ac:spMk id="3" creationId="{CD694350-64BA-813E-5FAA-B5A315877DA2}"/>
          </ac:spMkLst>
        </pc:spChg>
        <pc:spChg chg="mod">
          <ac:chgData name="Catherine Delannoy" userId="ae97804003d94de6" providerId="LiveId" clId="{DCE7502A-83D9-4023-B102-A6C07004297B}" dt="2024-03-12T15:04:26.811" v="954" actId="790"/>
          <ac:spMkLst>
            <pc:docMk/>
            <pc:sldMk cId="3542144529" sldId="1744"/>
            <ac:spMk id="11" creationId="{ADB648B2-45B8-99F9-C051-A6A9669168B4}"/>
          </ac:spMkLst>
        </pc:spChg>
      </pc:sldChg>
      <pc:sldChg chg="modSp mod setBg">
        <pc:chgData name="Catherine Delannoy" userId="ae97804003d94de6" providerId="LiveId" clId="{DCE7502A-83D9-4023-B102-A6C07004297B}" dt="2024-03-12T15:00:01.115" v="547" actId="20577"/>
        <pc:sldMkLst>
          <pc:docMk/>
          <pc:sldMk cId="226941887" sldId="1745"/>
        </pc:sldMkLst>
        <pc:spChg chg="mod">
          <ac:chgData name="Catherine Delannoy" userId="ae97804003d94de6" providerId="LiveId" clId="{DCE7502A-83D9-4023-B102-A6C07004297B}" dt="2024-03-12T15:00:01.115" v="547" actId="20577"/>
          <ac:spMkLst>
            <pc:docMk/>
            <pc:sldMk cId="226941887" sldId="1745"/>
            <ac:spMk id="2" creationId="{D44F03CA-6821-4B21-B44E-00B593B48E55}"/>
          </ac:spMkLst>
        </pc:spChg>
      </pc:sldChg>
      <pc:sldChg chg="modSp mod">
        <pc:chgData name="Catherine Delannoy" userId="ae97804003d94de6" providerId="LiveId" clId="{DCE7502A-83D9-4023-B102-A6C07004297B}" dt="2024-03-12T15:04:42.905" v="969" actId="20577"/>
        <pc:sldMkLst>
          <pc:docMk/>
          <pc:sldMk cId="842761870" sldId="1746"/>
        </pc:sldMkLst>
        <pc:spChg chg="mod">
          <ac:chgData name="Catherine Delannoy" userId="ae97804003d94de6" providerId="LiveId" clId="{DCE7502A-83D9-4023-B102-A6C07004297B}" dt="2024-03-12T15:04:42.905" v="969" actId="20577"/>
          <ac:spMkLst>
            <pc:docMk/>
            <pc:sldMk cId="842761870" sldId="1746"/>
            <ac:spMk id="2" creationId="{2F785D2B-0D72-7C45-FBAF-20825990D728}"/>
          </ac:spMkLst>
        </pc:spChg>
      </pc:sldChg>
      <pc:sldChg chg="modSp mod">
        <pc:chgData name="Catherine Delannoy" userId="ae97804003d94de6" providerId="LiveId" clId="{DCE7502A-83D9-4023-B102-A6C07004297B}" dt="2024-03-12T15:09:36.455" v="1368" actId="14100"/>
        <pc:sldMkLst>
          <pc:docMk/>
          <pc:sldMk cId="1454817623" sldId="1747"/>
        </pc:sldMkLst>
        <pc:spChg chg="mod">
          <ac:chgData name="Catherine Delannoy" userId="ae97804003d94de6" providerId="LiveId" clId="{DCE7502A-83D9-4023-B102-A6C07004297B}" dt="2024-03-12T15:09:36.455" v="1368" actId="14100"/>
          <ac:spMkLst>
            <pc:docMk/>
            <pc:sldMk cId="1454817623" sldId="1747"/>
            <ac:spMk id="2" creationId="{D44F03CA-6821-4B21-B44E-00B593B48E55}"/>
          </ac:spMkLst>
        </pc:spChg>
      </pc:sldChg>
      <pc:sldChg chg="modSp mod">
        <pc:chgData name="Catherine Delannoy" userId="ae97804003d94de6" providerId="LiveId" clId="{DCE7502A-83D9-4023-B102-A6C07004297B}" dt="2024-03-12T15:13:52.529" v="1585" actId="5793"/>
        <pc:sldMkLst>
          <pc:docMk/>
          <pc:sldMk cId="3559709777" sldId="1748"/>
        </pc:sldMkLst>
        <pc:spChg chg="mod">
          <ac:chgData name="Catherine Delannoy" userId="ae97804003d94de6" providerId="LiveId" clId="{DCE7502A-83D9-4023-B102-A6C07004297B}" dt="2024-03-12T15:11:50.758" v="1514" actId="1036"/>
          <ac:spMkLst>
            <pc:docMk/>
            <pc:sldMk cId="3559709777" sldId="1748"/>
            <ac:spMk id="2" creationId="{7B29FB2F-63CF-1BF1-84C4-71A406AF2B10}"/>
          </ac:spMkLst>
        </pc:spChg>
        <pc:spChg chg="mod">
          <ac:chgData name="Catherine Delannoy" userId="ae97804003d94de6" providerId="LiveId" clId="{DCE7502A-83D9-4023-B102-A6C07004297B}" dt="2024-03-12T15:13:52.529" v="1585" actId="5793"/>
          <ac:spMkLst>
            <pc:docMk/>
            <pc:sldMk cId="3559709777" sldId="1748"/>
            <ac:spMk id="3" creationId="{B749DE76-A369-BE91-F7BF-08EBDC715D84}"/>
          </ac:spMkLst>
        </pc:spChg>
      </pc:sldChg>
      <pc:sldChg chg="modSp mod">
        <pc:chgData name="Catherine Delannoy" userId="ae97804003d94de6" providerId="LiveId" clId="{DCE7502A-83D9-4023-B102-A6C07004297B}" dt="2024-03-12T15:10:14.033" v="1438" actId="790"/>
        <pc:sldMkLst>
          <pc:docMk/>
          <pc:sldMk cId="753800595" sldId="1749"/>
        </pc:sldMkLst>
        <pc:spChg chg="mod">
          <ac:chgData name="Catherine Delannoy" userId="ae97804003d94de6" providerId="LiveId" clId="{DCE7502A-83D9-4023-B102-A6C07004297B}" dt="2024-03-12T15:10:14.033" v="1438" actId="790"/>
          <ac:spMkLst>
            <pc:docMk/>
            <pc:sldMk cId="753800595" sldId="1749"/>
            <ac:spMk id="4" creationId="{0498EE75-F69E-C227-B93D-75B40455C43E}"/>
          </ac:spMkLst>
        </pc:spChg>
        <pc:spChg chg="mod">
          <ac:chgData name="Catherine Delannoy" userId="ae97804003d94de6" providerId="LiveId" clId="{DCE7502A-83D9-4023-B102-A6C07004297B}" dt="2024-03-12T15:10:14.033" v="1438" actId="790"/>
          <ac:spMkLst>
            <pc:docMk/>
            <pc:sldMk cId="753800595" sldId="1749"/>
            <ac:spMk id="5" creationId="{B6255499-F0C3-2BBA-7747-1A27ED844E3B}"/>
          </ac:spMkLst>
        </pc:spChg>
        <pc:spChg chg="mod">
          <ac:chgData name="Catherine Delannoy" userId="ae97804003d94de6" providerId="LiveId" clId="{DCE7502A-83D9-4023-B102-A6C07004297B}" dt="2024-03-12T15:10:14.033" v="1438" actId="790"/>
          <ac:spMkLst>
            <pc:docMk/>
            <pc:sldMk cId="753800595" sldId="1749"/>
            <ac:spMk id="6" creationId="{3487C8A4-477D-CD59-6AEC-4B6A9D7012A0}"/>
          </ac:spMkLst>
        </pc:spChg>
        <pc:spChg chg="mod">
          <ac:chgData name="Catherine Delannoy" userId="ae97804003d94de6" providerId="LiveId" clId="{DCE7502A-83D9-4023-B102-A6C07004297B}" dt="2024-03-12T15:10:14.033" v="1438" actId="790"/>
          <ac:spMkLst>
            <pc:docMk/>
            <pc:sldMk cId="753800595" sldId="1749"/>
            <ac:spMk id="7" creationId="{08960F4E-C23F-D0BE-2649-618801805590}"/>
          </ac:spMkLst>
        </pc:spChg>
      </pc:sldChg>
      <pc:sldChg chg="modSp mod">
        <pc:chgData name="Catherine Delannoy" userId="ae97804003d94de6" providerId="LiveId" clId="{DCE7502A-83D9-4023-B102-A6C07004297B}" dt="2024-03-12T15:06:36.831" v="1293" actId="790"/>
        <pc:sldMkLst>
          <pc:docMk/>
          <pc:sldMk cId="1123656499" sldId="1750"/>
        </pc:sldMkLst>
        <pc:spChg chg="mod">
          <ac:chgData name="Catherine Delannoy" userId="ae97804003d94de6" providerId="LiveId" clId="{DCE7502A-83D9-4023-B102-A6C07004297B}" dt="2024-03-12T15:06:36.831" v="1293" actId="790"/>
          <ac:spMkLst>
            <pc:docMk/>
            <pc:sldMk cId="1123656499" sldId="1750"/>
            <ac:spMk id="9" creationId="{95A951E8-D414-2B03-8CE7-8C97A765CC27}"/>
          </ac:spMkLst>
        </pc:spChg>
        <pc:spChg chg="mod">
          <ac:chgData name="Catherine Delannoy" userId="ae97804003d94de6" providerId="LiveId" clId="{DCE7502A-83D9-4023-B102-A6C07004297B}" dt="2024-03-12T15:06:36.831" v="1293" actId="790"/>
          <ac:spMkLst>
            <pc:docMk/>
            <pc:sldMk cId="1123656499" sldId="1750"/>
            <ac:spMk id="10" creationId="{99B6B353-7B99-122E-5B7B-397B690825D6}"/>
          </ac:spMkLst>
        </pc:spChg>
      </pc:sldChg>
      <pc:sldChg chg="addSp delSp modSp mod">
        <pc:chgData name="Catherine Delannoy" userId="ae97804003d94de6" providerId="LiveId" clId="{DCE7502A-83D9-4023-B102-A6C07004297B}" dt="2024-03-12T15:16:08.133" v="1684" actId="790"/>
        <pc:sldMkLst>
          <pc:docMk/>
          <pc:sldMk cId="534342987" sldId="1751"/>
        </pc:sldMkLst>
        <pc:spChg chg="mod">
          <ac:chgData name="Catherine Delannoy" userId="ae97804003d94de6" providerId="LiveId" clId="{DCE7502A-83D9-4023-B102-A6C07004297B}" dt="2024-03-12T15:16:08.133" v="1684" actId="790"/>
          <ac:spMkLst>
            <pc:docMk/>
            <pc:sldMk cId="534342987" sldId="1751"/>
            <ac:spMk id="2" creationId="{2F785D2B-0D72-7C45-FBAF-20825990D728}"/>
          </ac:spMkLst>
        </pc:spChg>
        <pc:picChg chg="del">
          <ac:chgData name="Catherine Delannoy" userId="ae97804003d94de6" providerId="LiveId" clId="{DCE7502A-83D9-4023-B102-A6C07004297B}" dt="2024-03-12T15:06:50.151" v="1305" actId="478"/>
          <ac:picMkLst>
            <pc:docMk/>
            <pc:sldMk cId="534342987" sldId="1751"/>
            <ac:picMk id="4" creationId="{7FD9F641-761F-8BC0-C032-2857E8D53E4A}"/>
          </ac:picMkLst>
        </pc:picChg>
        <pc:picChg chg="add mod">
          <ac:chgData name="Catherine Delannoy" userId="ae97804003d94de6" providerId="LiveId" clId="{DCE7502A-83D9-4023-B102-A6C07004297B}" dt="2024-03-12T15:07:20.295" v="1310" actId="1076"/>
          <ac:picMkLst>
            <pc:docMk/>
            <pc:sldMk cId="534342987" sldId="1751"/>
            <ac:picMk id="5" creationId="{08DC1226-0780-FC95-7250-7280280C137F}"/>
          </ac:picMkLst>
        </pc:picChg>
      </pc:sldChg>
      <pc:sldChg chg="addSp delSp modSp mod">
        <pc:chgData name="Catherine Delannoy" userId="ae97804003d94de6" providerId="LiveId" clId="{DCE7502A-83D9-4023-B102-A6C07004297B}" dt="2024-03-12T15:08:14.785" v="1344" actId="1076"/>
        <pc:sldMkLst>
          <pc:docMk/>
          <pc:sldMk cId="3230029593" sldId="1752"/>
        </pc:sldMkLst>
        <pc:spChg chg="mod">
          <ac:chgData name="Catherine Delannoy" userId="ae97804003d94de6" providerId="LiveId" clId="{DCE7502A-83D9-4023-B102-A6C07004297B}" dt="2024-03-12T15:07:45.836" v="1327" actId="790"/>
          <ac:spMkLst>
            <pc:docMk/>
            <pc:sldMk cId="3230029593" sldId="1752"/>
            <ac:spMk id="2" creationId="{2F785D2B-0D72-7C45-FBAF-20825990D728}"/>
          </ac:spMkLst>
        </pc:spChg>
        <pc:picChg chg="add mod">
          <ac:chgData name="Catherine Delannoy" userId="ae97804003d94de6" providerId="LiveId" clId="{DCE7502A-83D9-4023-B102-A6C07004297B}" dt="2024-03-12T15:08:14.785" v="1344" actId="1076"/>
          <ac:picMkLst>
            <pc:docMk/>
            <pc:sldMk cId="3230029593" sldId="1752"/>
            <ac:picMk id="4" creationId="{2575E609-AAB0-A357-500C-29C497A4F171}"/>
          </ac:picMkLst>
        </pc:picChg>
        <pc:picChg chg="del">
          <ac:chgData name="Catherine Delannoy" userId="ae97804003d94de6" providerId="LiveId" clId="{DCE7502A-83D9-4023-B102-A6C07004297B}" dt="2024-03-12T15:07:27.978" v="1311" actId="478"/>
          <ac:picMkLst>
            <pc:docMk/>
            <pc:sldMk cId="3230029593" sldId="1752"/>
            <ac:picMk id="5" creationId="{F40233F1-0F84-6ED9-9362-63BE2BB14695}"/>
          </ac:picMkLst>
        </pc:picChg>
      </pc:sldChg>
      <pc:sldChg chg="addSp delSp modSp mod">
        <pc:chgData name="Catherine Delannoy" userId="ae97804003d94de6" providerId="LiveId" clId="{DCE7502A-83D9-4023-B102-A6C07004297B}" dt="2024-03-12T15:08:51.738" v="1350" actId="790"/>
        <pc:sldMkLst>
          <pc:docMk/>
          <pc:sldMk cId="778846175" sldId="1753"/>
        </pc:sldMkLst>
        <pc:spChg chg="mod">
          <ac:chgData name="Catherine Delannoy" userId="ae97804003d94de6" providerId="LiveId" clId="{DCE7502A-83D9-4023-B102-A6C07004297B}" dt="2024-03-12T15:08:51.738" v="1350" actId="790"/>
          <ac:spMkLst>
            <pc:docMk/>
            <pc:sldMk cId="778846175" sldId="1753"/>
            <ac:spMk id="2" creationId="{2F785D2B-0D72-7C45-FBAF-20825990D728}"/>
          </ac:spMkLst>
        </pc:spChg>
        <pc:picChg chg="del">
          <ac:chgData name="Catherine Delannoy" userId="ae97804003d94de6" providerId="LiveId" clId="{DCE7502A-83D9-4023-B102-A6C07004297B}" dt="2024-03-12T15:07:48.537" v="1328" actId="478"/>
          <ac:picMkLst>
            <pc:docMk/>
            <pc:sldMk cId="778846175" sldId="1753"/>
            <ac:picMk id="4" creationId="{7FD9F641-761F-8BC0-C032-2857E8D53E4A}"/>
          </ac:picMkLst>
        </pc:picChg>
        <pc:picChg chg="add mod">
          <ac:chgData name="Catherine Delannoy" userId="ae97804003d94de6" providerId="LiveId" clId="{DCE7502A-83D9-4023-B102-A6C07004297B}" dt="2024-03-12T15:08:45.619" v="1349" actId="1076"/>
          <ac:picMkLst>
            <pc:docMk/>
            <pc:sldMk cId="778846175" sldId="1753"/>
            <ac:picMk id="6" creationId="{92CE2240-952D-38DE-4D60-3F704A7A5935}"/>
          </ac:picMkLst>
        </pc:picChg>
      </pc:sldChg>
      <pc:sldChg chg="modSp mod">
        <pc:chgData name="Catherine Delannoy" userId="ae97804003d94de6" providerId="LiveId" clId="{DCE7502A-83D9-4023-B102-A6C07004297B}" dt="2024-03-12T15:13:55.319" v="1586" actId="20577"/>
        <pc:sldMkLst>
          <pc:docMk/>
          <pc:sldMk cId="2848200452" sldId="1754"/>
        </pc:sldMkLst>
        <pc:spChg chg="mod">
          <ac:chgData name="Catherine Delannoy" userId="ae97804003d94de6" providerId="LiveId" clId="{DCE7502A-83D9-4023-B102-A6C07004297B}" dt="2024-03-12T15:12:03.477" v="1543" actId="27636"/>
          <ac:spMkLst>
            <pc:docMk/>
            <pc:sldMk cId="2848200452" sldId="1754"/>
            <ac:spMk id="2" creationId="{7B29FB2F-63CF-1BF1-84C4-71A406AF2B10}"/>
          </ac:spMkLst>
        </pc:spChg>
        <pc:spChg chg="mod">
          <ac:chgData name="Catherine Delannoy" userId="ae97804003d94de6" providerId="LiveId" clId="{DCE7502A-83D9-4023-B102-A6C07004297B}" dt="2024-03-12T15:13:55.319" v="1586" actId="20577"/>
          <ac:spMkLst>
            <pc:docMk/>
            <pc:sldMk cId="2848200452" sldId="1754"/>
            <ac:spMk id="3" creationId="{B749DE76-A369-BE91-F7BF-08EBDC715D84}"/>
          </ac:spMkLst>
        </pc:spChg>
      </pc:sldChg>
      <pc:sldChg chg="modSp mod">
        <pc:chgData name="Catherine Delannoy" userId="ae97804003d94de6" providerId="LiveId" clId="{DCE7502A-83D9-4023-B102-A6C07004297B}" dt="2024-03-12T15:14:46.286" v="1624" actId="20577"/>
        <pc:sldMkLst>
          <pc:docMk/>
          <pc:sldMk cId="1279871104" sldId="1755"/>
        </pc:sldMkLst>
        <pc:spChg chg="mod">
          <ac:chgData name="Catherine Delannoy" userId="ae97804003d94de6" providerId="LiveId" clId="{DCE7502A-83D9-4023-B102-A6C07004297B}" dt="2024-03-12T15:14:08.273" v="1595" actId="20577"/>
          <ac:spMkLst>
            <pc:docMk/>
            <pc:sldMk cId="1279871104" sldId="1755"/>
            <ac:spMk id="2" creationId="{7B29FB2F-63CF-1BF1-84C4-71A406AF2B10}"/>
          </ac:spMkLst>
        </pc:spChg>
        <pc:spChg chg="mod">
          <ac:chgData name="Catherine Delannoy" userId="ae97804003d94de6" providerId="LiveId" clId="{DCE7502A-83D9-4023-B102-A6C07004297B}" dt="2024-03-12T15:14:46.286" v="1624" actId="20577"/>
          <ac:spMkLst>
            <pc:docMk/>
            <pc:sldMk cId="1279871104" sldId="1755"/>
            <ac:spMk id="3" creationId="{B749DE76-A369-BE91-F7BF-08EBDC715D84}"/>
          </ac:spMkLst>
        </pc:spChg>
      </pc:sldChg>
      <pc:sldChg chg="del">
        <pc:chgData name="Catherine Delannoy" userId="ae97804003d94de6" providerId="LiveId" clId="{DCE7502A-83D9-4023-B102-A6C07004297B}" dt="2024-03-12T15:02:14.980" v="750" actId="47"/>
        <pc:sldMkLst>
          <pc:docMk/>
          <pc:sldMk cId="2937509331" sldId="1756"/>
        </pc:sldMkLst>
      </pc:sldChg>
    </pc:docChg>
  </pc:docChgLst>
  <pc:docChgLst>
    <pc:chgData name="Catherine Delannoy" userId="ae97804003d94de6" providerId="LiveId" clId="{3F7132C7-599F-4928-B425-E046F21820FA}"/>
    <pc:docChg chg="undo custSel addSld delSld modSld sldOrd">
      <pc:chgData name="Catherine Delannoy" userId="ae97804003d94de6" providerId="LiveId" clId="{3F7132C7-599F-4928-B425-E046F21820FA}" dt="2023-12-10T20:26:00.330" v="3045" actId="313"/>
      <pc:docMkLst>
        <pc:docMk/>
      </pc:docMkLst>
      <pc:sldChg chg="modSp mod">
        <pc:chgData name="Catherine Delannoy" userId="ae97804003d94de6" providerId="LiveId" clId="{3F7132C7-599F-4928-B425-E046F21820FA}" dt="2023-11-14T15:37:45.587" v="321" actId="207"/>
        <pc:sldMkLst>
          <pc:docMk/>
          <pc:sldMk cId="3515650752" sldId="256"/>
        </pc:sldMkLst>
        <pc:spChg chg="mod">
          <ac:chgData name="Catherine Delannoy" userId="ae97804003d94de6" providerId="LiveId" clId="{3F7132C7-599F-4928-B425-E046F21820FA}" dt="2023-11-14T15:37:45.587" v="321" actId="207"/>
          <ac:spMkLst>
            <pc:docMk/>
            <pc:sldMk cId="3515650752" sldId="256"/>
            <ac:spMk id="6" creationId="{D1006BF4-66BB-BED5-F07D-CBF5745CF668}"/>
          </ac:spMkLst>
        </pc:spChg>
      </pc:sldChg>
      <pc:sldChg chg="modSp mod">
        <pc:chgData name="Catherine Delannoy" userId="ae97804003d94de6" providerId="LiveId" clId="{3F7132C7-599F-4928-B425-E046F21820FA}" dt="2023-11-14T15:37:25.172" v="318" actId="207"/>
        <pc:sldMkLst>
          <pc:docMk/>
          <pc:sldMk cId="1924835305" sldId="1536"/>
        </pc:sldMkLst>
        <pc:spChg chg="mod">
          <ac:chgData name="Catherine Delannoy" userId="ae97804003d94de6" providerId="LiveId" clId="{3F7132C7-599F-4928-B425-E046F21820FA}" dt="2023-11-14T15:37:25.172" v="318" actId="207"/>
          <ac:spMkLst>
            <pc:docMk/>
            <pc:sldMk cId="1924835305" sldId="1536"/>
            <ac:spMk id="4" creationId="{58AC5F3B-D7A0-4524-9B41-DAC3FB3A057A}"/>
          </ac:spMkLst>
        </pc:spChg>
      </pc:sldChg>
      <pc:sldChg chg="addSp delSp modSp mod">
        <pc:chgData name="Catherine Delannoy" userId="ae97804003d94de6" providerId="LiveId" clId="{3F7132C7-599F-4928-B425-E046F21820FA}" dt="2023-12-10T20:26:00.330" v="3045" actId="313"/>
        <pc:sldMkLst>
          <pc:docMk/>
          <pc:sldMk cId="2812459168" sldId="1739"/>
        </pc:sldMkLst>
        <pc:spChg chg="mod">
          <ac:chgData name="Catherine Delannoy" userId="ae97804003d94de6" providerId="LiveId" clId="{3F7132C7-599F-4928-B425-E046F21820FA}" dt="2023-12-10T20:26:00.330" v="3045" actId="313"/>
          <ac:spMkLst>
            <pc:docMk/>
            <pc:sldMk cId="2812459168" sldId="1739"/>
            <ac:spMk id="13" creationId="{CF754E06-2852-44C0-9300-249087E5ACAC}"/>
          </ac:spMkLst>
        </pc:spChg>
        <pc:spChg chg="mod">
          <ac:chgData name="Catherine Delannoy" userId="ae97804003d94de6" providerId="LiveId" clId="{3F7132C7-599F-4928-B425-E046F21820FA}" dt="2023-11-20T17:32:18.957" v="2909" actId="207"/>
          <ac:spMkLst>
            <pc:docMk/>
            <pc:sldMk cId="2812459168" sldId="1739"/>
            <ac:spMk id="18" creationId="{54BBCABE-5DA0-4312-9A33-96804236D7AC}"/>
          </ac:spMkLst>
        </pc:spChg>
        <pc:spChg chg="mod">
          <ac:chgData name="Catherine Delannoy" userId="ae97804003d94de6" providerId="LiveId" clId="{3F7132C7-599F-4928-B425-E046F21820FA}" dt="2023-11-20T17:34:49.140" v="3017" actId="1076"/>
          <ac:spMkLst>
            <pc:docMk/>
            <pc:sldMk cId="2812459168" sldId="1739"/>
            <ac:spMk id="19" creationId="{FE83FF4B-459B-43DF-80AA-40B392A80E07}"/>
          </ac:spMkLst>
        </pc:spChg>
        <pc:picChg chg="add mod">
          <ac:chgData name="Catherine Delannoy" userId="ae97804003d94de6" providerId="LiveId" clId="{3F7132C7-599F-4928-B425-E046F21820FA}" dt="2023-11-14T10:26:40.496" v="3" actId="27614"/>
          <ac:picMkLst>
            <pc:docMk/>
            <pc:sldMk cId="2812459168" sldId="1739"/>
            <ac:picMk id="4" creationId="{FC59B1EE-4E83-0563-20E8-7BF287FB1DBD}"/>
          </ac:picMkLst>
        </pc:picChg>
        <pc:picChg chg="del">
          <ac:chgData name="Catherine Delannoy" userId="ae97804003d94de6" providerId="LiveId" clId="{3F7132C7-599F-4928-B425-E046F21820FA}" dt="2023-11-14T10:26:29.024" v="0" actId="478"/>
          <ac:picMkLst>
            <pc:docMk/>
            <pc:sldMk cId="2812459168" sldId="1739"/>
            <ac:picMk id="5" creationId="{8AF5A696-DFCA-6713-C1A0-B8D5FC7FE263}"/>
          </ac:picMkLst>
        </pc:picChg>
      </pc:sldChg>
      <pc:sldChg chg="modSp mod">
        <pc:chgData name="Catherine Delannoy" userId="ae97804003d94de6" providerId="LiveId" clId="{3F7132C7-599F-4928-B425-E046F21820FA}" dt="2023-11-14T15:37:34.654" v="319" actId="207"/>
        <pc:sldMkLst>
          <pc:docMk/>
          <pc:sldMk cId="1377260798" sldId="1742"/>
        </pc:sldMkLst>
        <pc:spChg chg="mod">
          <ac:chgData name="Catherine Delannoy" userId="ae97804003d94de6" providerId="LiveId" clId="{3F7132C7-599F-4928-B425-E046F21820FA}" dt="2023-11-14T15:37:34.654" v="319" actId="207"/>
          <ac:spMkLst>
            <pc:docMk/>
            <pc:sldMk cId="1377260798" sldId="1742"/>
            <ac:spMk id="2" creationId="{D44F03CA-6821-4B21-B44E-00B593B48E55}"/>
          </ac:spMkLst>
        </pc:spChg>
      </pc:sldChg>
      <pc:sldChg chg="addSp delSp modSp mod setBg">
        <pc:chgData name="Catherine Delannoy" userId="ae97804003d94de6" providerId="LiveId" clId="{3F7132C7-599F-4928-B425-E046F21820FA}" dt="2023-11-20T17:35:33.435" v="3020" actId="1582"/>
        <pc:sldMkLst>
          <pc:docMk/>
          <pc:sldMk cId="1237392769" sldId="1743"/>
        </pc:sldMkLst>
        <pc:spChg chg="add mod">
          <ac:chgData name="Catherine Delannoy" userId="ae97804003d94de6" providerId="LiveId" clId="{3F7132C7-599F-4928-B425-E046F21820FA}" dt="2023-11-20T15:26:25.651" v="2409" actId="1076"/>
          <ac:spMkLst>
            <pc:docMk/>
            <pc:sldMk cId="1237392769" sldId="1743"/>
            <ac:spMk id="9" creationId="{95A951E8-D414-2B03-8CE7-8C97A765CC27}"/>
          </ac:spMkLst>
        </pc:spChg>
        <pc:spChg chg="add mod">
          <ac:chgData name="Catherine Delannoy" userId="ae97804003d94de6" providerId="LiveId" clId="{3F7132C7-599F-4928-B425-E046F21820FA}" dt="2023-11-20T15:35:47.243" v="2453" actId="1076"/>
          <ac:spMkLst>
            <pc:docMk/>
            <pc:sldMk cId="1237392769" sldId="1743"/>
            <ac:spMk id="10" creationId="{99B6B353-7B99-122E-5B7B-397B690825D6}"/>
          </ac:spMkLst>
        </pc:spChg>
        <pc:picChg chg="add del mod modCrop">
          <ac:chgData name="Catherine Delannoy" userId="ae97804003d94de6" providerId="LiveId" clId="{3F7132C7-599F-4928-B425-E046F21820FA}" dt="2023-11-20T15:25:05.500" v="2378" actId="478"/>
          <ac:picMkLst>
            <pc:docMk/>
            <pc:sldMk cId="1237392769" sldId="1743"/>
            <ac:picMk id="3" creationId="{2BC3AC7A-ABFA-02B5-1717-D61FDEC8F6F6}"/>
          </ac:picMkLst>
        </pc:picChg>
        <pc:picChg chg="add mod">
          <ac:chgData name="Catherine Delannoy" userId="ae97804003d94de6" providerId="LiveId" clId="{3F7132C7-599F-4928-B425-E046F21820FA}" dt="2023-11-20T17:35:33.435" v="3020" actId="1582"/>
          <ac:picMkLst>
            <pc:docMk/>
            <pc:sldMk cId="1237392769" sldId="1743"/>
            <ac:picMk id="5" creationId="{375EF3F3-87EA-DF4A-08C7-A3AC935D53B1}"/>
          </ac:picMkLst>
        </pc:picChg>
        <pc:picChg chg="add del mod">
          <ac:chgData name="Catherine Delannoy" userId="ae97804003d94de6" providerId="LiveId" clId="{3F7132C7-599F-4928-B425-E046F21820FA}" dt="2023-11-14T15:38:59.371" v="326" actId="21"/>
          <ac:picMkLst>
            <pc:docMk/>
            <pc:sldMk cId="1237392769" sldId="1743"/>
            <ac:picMk id="6" creationId="{E666D4A9-7AA3-A0BC-A600-BD35F2BB9374}"/>
          </ac:picMkLst>
        </pc:picChg>
        <pc:picChg chg="add del mod modCrop">
          <ac:chgData name="Catherine Delannoy" userId="ae97804003d94de6" providerId="LiveId" clId="{3F7132C7-599F-4928-B425-E046F21820FA}" dt="2023-11-20T15:19:09.779" v="2352" actId="478"/>
          <ac:picMkLst>
            <pc:docMk/>
            <pc:sldMk cId="1237392769" sldId="1743"/>
            <ac:picMk id="8" creationId="{6BC35F24-8F2C-D5BF-FEAE-FF7B047E353E}"/>
          </ac:picMkLst>
        </pc:picChg>
      </pc:sldChg>
      <pc:sldChg chg="addSp delSp modSp mod">
        <pc:chgData name="Catherine Delannoy" userId="ae97804003d94de6" providerId="LiveId" clId="{3F7132C7-599F-4928-B425-E046F21820FA}" dt="2023-11-20T15:35:35.371" v="2448" actId="1076"/>
        <pc:sldMkLst>
          <pc:docMk/>
          <pc:sldMk cId="3542144529" sldId="1744"/>
        </pc:sldMkLst>
        <pc:spChg chg="add mod">
          <ac:chgData name="Catherine Delannoy" userId="ae97804003d94de6" providerId="LiveId" clId="{3F7132C7-599F-4928-B425-E046F21820FA}" dt="2023-11-20T15:35:35.371" v="2448" actId="1076"/>
          <ac:spMkLst>
            <pc:docMk/>
            <pc:sldMk cId="3542144529" sldId="1744"/>
            <ac:spMk id="2" creationId="{D2B1A29B-5E20-EA77-9A34-577087B004F4}"/>
          </ac:spMkLst>
        </pc:spChg>
        <pc:spChg chg="add mod">
          <ac:chgData name="Catherine Delannoy" userId="ae97804003d94de6" providerId="LiveId" clId="{3F7132C7-599F-4928-B425-E046F21820FA}" dt="2023-11-20T15:35:35.371" v="2448" actId="1076"/>
          <ac:spMkLst>
            <pc:docMk/>
            <pc:sldMk cId="3542144529" sldId="1744"/>
            <ac:spMk id="3" creationId="{CD694350-64BA-813E-5FAA-B5A315877DA2}"/>
          </ac:spMkLst>
        </pc:spChg>
        <pc:spChg chg="add mod ord">
          <ac:chgData name="Catherine Delannoy" userId="ae97804003d94de6" providerId="LiveId" clId="{3F7132C7-599F-4928-B425-E046F21820FA}" dt="2023-11-20T15:35:19.830" v="2445" actId="164"/>
          <ac:spMkLst>
            <pc:docMk/>
            <pc:sldMk cId="3542144529" sldId="1744"/>
            <ac:spMk id="11" creationId="{ADB648B2-45B8-99F9-C051-A6A9669168B4}"/>
          </ac:spMkLst>
        </pc:spChg>
        <pc:grpChg chg="add mod">
          <ac:chgData name="Catherine Delannoy" userId="ae97804003d94de6" providerId="LiveId" clId="{3F7132C7-599F-4928-B425-E046F21820FA}" dt="2023-11-20T15:35:30.151" v="2447" actId="14100"/>
          <ac:grpSpMkLst>
            <pc:docMk/>
            <pc:sldMk cId="3542144529" sldId="1744"/>
            <ac:grpSpMk id="12" creationId="{E58D9827-6D1B-57A7-F9D9-915223E2D3DF}"/>
          </ac:grpSpMkLst>
        </pc:grpChg>
        <pc:picChg chg="add del mod modCrop">
          <ac:chgData name="Catherine Delannoy" userId="ae97804003d94de6" providerId="LiveId" clId="{3F7132C7-599F-4928-B425-E046F21820FA}" dt="2023-11-20T15:32:01.481" v="2411" actId="478"/>
          <ac:picMkLst>
            <pc:docMk/>
            <pc:sldMk cId="3542144529" sldId="1744"/>
            <ac:picMk id="5" creationId="{ABDD9366-756B-4421-BFBF-C0930DC49D45}"/>
          </ac:picMkLst>
        </pc:picChg>
        <pc:picChg chg="add mod">
          <ac:chgData name="Catherine Delannoy" userId="ae97804003d94de6" providerId="LiveId" clId="{3F7132C7-599F-4928-B425-E046F21820FA}" dt="2023-11-20T15:35:19.830" v="2445" actId="164"/>
          <ac:picMkLst>
            <pc:docMk/>
            <pc:sldMk cId="3542144529" sldId="1744"/>
            <ac:picMk id="6" creationId="{CBF8E432-B152-6F6D-4AA6-97326B0B5AED}"/>
          </ac:picMkLst>
        </pc:picChg>
        <pc:picChg chg="add mod modCrop">
          <ac:chgData name="Catherine Delannoy" userId="ae97804003d94de6" providerId="LiveId" clId="{3F7132C7-599F-4928-B425-E046F21820FA}" dt="2023-11-20T15:35:19.830" v="2445" actId="164"/>
          <ac:picMkLst>
            <pc:docMk/>
            <pc:sldMk cId="3542144529" sldId="1744"/>
            <ac:picMk id="8" creationId="{99D16F5A-B67F-A988-64E2-1004FC967D82}"/>
          </ac:picMkLst>
        </pc:picChg>
        <pc:picChg chg="add mod modCrop">
          <ac:chgData name="Catherine Delannoy" userId="ae97804003d94de6" providerId="LiveId" clId="{3F7132C7-599F-4928-B425-E046F21820FA}" dt="2023-11-20T15:35:19.830" v="2445" actId="164"/>
          <ac:picMkLst>
            <pc:docMk/>
            <pc:sldMk cId="3542144529" sldId="1744"/>
            <ac:picMk id="10" creationId="{4A2631A5-D9AF-CD23-B688-D79EC4425765}"/>
          </ac:picMkLst>
        </pc:picChg>
      </pc:sldChg>
      <pc:sldChg chg="modSp mod">
        <pc:chgData name="Catherine Delannoy" userId="ae97804003d94de6" providerId="LiveId" clId="{3F7132C7-599F-4928-B425-E046F21820FA}" dt="2023-11-14T15:37:41.562" v="320" actId="207"/>
        <pc:sldMkLst>
          <pc:docMk/>
          <pc:sldMk cId="226941887" sldId="1745"/>
        </pc:sldMkLst>
        <pc:spChg chg="mod">
          <ac:chgData name="Catherine Delannoy" userId="ae97804003d94de6" providerId="LiveId" clId="{3F7132C7-599F-4928-B425-E046F21820FA}" dt="2023-11-14T15:37:41.562" v="320" actId="207"/>
          <ac:spMkLst>
            <pc:docMk/>
            <pc:sldMk cId="226941887" sldId="1745"/>
            <ac:spMk id="2" creationId="{D44F03CA-6821-4B21-B44E-00B593B48E55}"/>
          </ac:spMkLst>
        </pc:spChg>
      </pc:sldChg>
      <pc:sldChg chg="addSp delSp modSp mod">
        <pc:chgData name="Catherine Delannoy" userId="ae97804003d94de6" providerId="LiveId" clId="{3F7132C7-599F-4928-B425-E046F21820FA}" dt="2023-11-15T09:30:56.360" v="1410" actId="1035"/>
        <pc:sldMkLst>
          <pc:docMk/>
          <pc:sldMk cId="842761870" sldId="1746"/>
        </pc:sldMkLst>
        <pc:spChg chg="add mod">
          <ac:chgData name="Catherine Delannoy" userId="ae97804003d94de6" providerId="LiveId" clId="{3F7132C7-599F-4928-B425-E046F21820FA}" dt="2023-11-15T09:28:01.677" v="1389" actId="1076"/>
          <ac:spMkLst>
            <pc:docMk/>
            <pc:sldMk cId="842761870" sldId="1746"/>
            <ac:spMk id="2" creationId="{2F785D2B-0D72-7C45-FBAF-20825990D728}"/>
          </ac:spMkLst>
        </pc:spChg>
        <pc:spChg chg="add del mod">
          <ac:chgData name="Catherine Delannoy" userId="ae97804003d94de6" providerId="LiveId" clId="{3F7132C7-599F-4928-B425-E046F21820FA}" dt="2023-11-15T09:19:57.854" v="1197" actId="478"/>
          <ac:spMkLst>
            <pc:docMk/>
            <pc:sldMk cId="842761870" sldId="1746"/>
            <ac:spMk id="3" creationId="{BD66BFF6-B262-2691-3393-E8367F566EDE}"/>
          </ac:spMkLst>
        </pc:spChg>
        <pc:spChg chg="add del mod">
          <ac:chgData name="Catherine Delannoy" userId="ae97804003d94de6" providerId="LiveId" clId="{3F7132C7-599F-4928-B425-E046F21820FA}" dt="2023-11-15T09:19:59.626" v="1198" actId="478"/>
          <ac:spMkLst>
            <pc:docMk/>
            <pc:sldMk cId="842761870" sldId="1746"/>
            <ac:spMk id="5" creationId="{6B3DB8EF-C70B-3443-516F-E8AD8FB89527}"/>
          </ac:spMkLst>
        </pc:spChg>
        <pc:spChg chg="add mod topLvl">
          <ac:chgData name="Catherine Delannoy" userId="ae97804003d94de6" providerId="LiveId" clId="{3F7132C7-599F-4928-B425-E046F21820FA}" dt="2023-11-15T09:30:10.416" v="1402" actId="165"/>
          <ac:spMkLst>
            <pc:docMk/>
            <pc:sldMk cId="842761870" sldId="1746"/>
            <ac:spMk id="6" creationId="{A45CD0BA-1809-14B0-C7FF-A09F8B267E3B}"/>
          </ac:spMkLst>
        </pc:spChg>
        <pc:spChg chg="add mod topLvl">
          <ac:chgData name="Catherine Delannoy" userId="ae97804003d94de6" providerId="LiveId" clId="{3F7132C7-599F-4928-B425-E046F21820FA}" dt="2023-11-15T09:30:10.416" v="1402" actId="165"/>
          <ac:spMkLst>
            <pc:docMk/>
            <pc:sldMk cId="842761870" sldId="1746"/>
            <ac:spMk id="10" creationId="{BCB53C60-1B15-3861-FDFC-5F0B218674F5}"/>
          </ac:spMkLst>
        </pc:spChg>
        <pc:spChg chg="add mod ord topLvl">
          <ac:chgData name="Catherine Delannoy" userId="ae97804003d94de6" providerId="LiveId" clId="{3F7132C7-599F-4928-B425-E046F21820FA}" dt="2023-11-15T09:30:10.416" v="1402" actId="165"/>
          <ac:spMkLst>
            <pc:docMk/>
            <pc:sldMk cId="842761870" sldId="1746"/>
            <ac:spMk id="14" creationId="{0CD69E13-9F51-878C-670D-AB8628882CAB}"/>
          </ac:spMkLst>
        </pc:spChg>
        <pc:spChg chg="add mod topLvl">
          <ac:chgData name="Catherine Delannoy" userId="ae97804003d94de6" providerId="LiveId" clId="{3F7132C7-599F-4928-B425-E046F21820FA}" dt="2023-11-15T09:30:56.360" v="1410" actId="1035"/>
          <ac:spMkLst>
            <pc:docMk/>
            <pc:sldMk cId="842761870" sldId="1746"/>
            <ac:spMk id="23" creationId="{5A5F1C3D-A12F-7A5B-4AAD-8002E05DDDAD}"/>
          </ac:spMkLst>
        </pc:spChg>
        <pc:spChg chg="add mod ord">
          <ac:chgData name="Catherine Delannoy" userId="ae97804003d94de6" providerId="LiveId" clId="{3F7132C7-599F-4928-B425-E046F21820FA}" dt="2023-11-15T09:28:55.992" v="1394" actId="207"/>
          <ac:spMkLst>
            <pc:docMk/>
            <pc:sldMk cId="842761870" sldId="1746"/>
            <ac:spMk id="27" creationId="{AF33CFE3-3F27-C4FE-B617-E15FF8BCEDD6}"/>
          </ac:spMkLst>
        </pc:spChg>
        <pc:grpChg chg="add del mod">
          <ac:chgData name="Catherine Delannoy" userId="ae97804003d94de6" providerId="LiveId" clId="{3F7132C7-599F-4928-B425-E046F21820FA}" dt="2023-11-15T09:30:10.416" v="1402" actId="165"/>
          <ac:grpSpMkLst>
            <pc:docMk/>
            <pc:sldMk cId="842761870" sldId="1746"/>
            <ac:grpSpMk id="24" creationId="{CAD0FA46-AAE2-B077-87F0-A541A93F7930}"/>
          </ac:grpSpMkLst>
        </pc:grpChg>
        <pc:picChg chg="add mod topLvl">
          <ac:chgData name="Catherine Delannoy" userId="ae97804003d94de6" providerId="LiveId" clId="{3F7132C7-599F-4928-B425-E046F21820FA}" dt="2023-11-15T09:30:10.416" v="1402" actId="165"/>
          <ac:picMkLst>
            <pc:docMk/>
            <pc:sldMk cId="842761870" sldId="1746"/>
            <ac:picMk id="13" creationId="{43D7786A-AAE6-66E5-CE91-E43DC485A961}"/>
          </ac:picMkLst>
        </pc:picChg>
        <pc:picChg chg="add mod modCrop">
          <ac:chgData name="Catherine Delannoy" userId="ae97804003d94de6" providerId="LiveId" clId="{3F7132C7-599F-4928-B425-E046F21820FA}" dt="2023-11-15T09:27:48.311" v="1388" actId="18131"/>
          <ac:picMkLst>
            <pc:docMk/>
            <pc:sldMk cId="842761870" sldId="1746"/>
            <ac:picMk id="26" creationId="{491E70D9-73B6-40D8-D262-385032E3DADD}"/>
          </ac:picMkLst>
        </pc:picChg>
        <pc:cxnChg chg="add mod topLvl">
          <ac:chgData name="Catherine Delannoy" userId="ae97804003d94de6" providerId="LiveId" clId="{3F7132C7-599F-4928-B425-E046F21820FA}" dt="2023-11-15T09:30:18.115" v="1403" actId="1582"/>
          <ac:cxnSpMkLst>
            <pc:docMk/>
            <pc:sldMk cId="842761870" sldId="1746"/>
            <ac:cxnSpMk id="8" creationId="{33A1D781-E1B5-C2C5-32B9-2C6D9A118A37}"/>
          </ac:cxnSpMkLst>
        </pc:cxnChg>
        <pc:cxnChg chg="add mod topLvl">
          <ac:chgData name="Catherine Delannoy" userId="ae97804003d94de6" providerId="LiveId" clId="{3F7132C7-599F-4928-B425-E046F21820FA}" dt="2023-11-15T09:30:23.658" v="1404" actId="1582"/>
          <ac:cxnSpMkLst>
            <pc:docMk/>
            <pc:sldMk cId="842761870" sldId="1746"/>
            <ac:cxnSpMk id="11" creationId="{BFE1283D-B4AD-A25D-C574-6F7E9E1E2B17}"/>
          </ac:cxnSpMkLst>
        </pc:cxnChg>
        <pc:cxnChg chg="add mod topLvl">
          <ac:chgData name="Catherine Delannoy" userId="ae97804003d94de6" providerId="LiveId" clId="{3F7132C7-599F-4928-B425-E046F21820FA}" dt="2023-11-15T09:30:51.858" v="1409" actId="1582"/>
          <ac:cxnSpMkLst>
            <pc:docMk/>
            <pc:sldMk cId="842761870" sldId="1746"/>
            <ac:cxnSpMk id="16" creationId="{B2DFCC20-3609-CA41-6EE6-AC5BF3258BB3}"/>
          </ac:cxnSpMkLst>
        </pc:cxnChg>
        <pc:cxnChg chg="add mod topLvl">
          <ac:chgData name="Catherine Delannoy" userId="ae97804003d94de6" providerId="LiveId" clId="{3F7132C7-599F-4928-B425-E046F21820FA}" dt="2023-11-15T09:30:28.188" v="1405" actId="1582"/>
          <ac:cxnSpMkLst>
            <pc:docMk/>
            <pc:sldMk cId="842761870" sldId="1746"/>
            <ac:cxnSpMk id="18" creationId="{028EA0CA-03E8-F93A-1B0D-26D1B3468406}"/>
          </ac:cxnSpMkLst>
        </pc:cxnChg>
        <pc:cxnChg chg="add mod topLvl">
          <ac:chgData name="Catherine Delannoy" userId="ae97804003d94de6" providerId="LiveId" clId="{3F7132C7-599F-4928-B425-E046F21820FA}" dt="2023-11-15T09:30:34.200" v="1406" actId="108"/>
          <ac:cxnSpMkLst>
            <pc:docMk/>
            <pc:sldMk cId="842761870" sldId="1746"/>
            <ac:cxnSpMk id="21" creationId="{E99CA7CE-A03E-4A02-2D94-4BD625A89F64}"/>
          </ac:cxnSpMkLst>
        </pc:cxnChg>
        <pc:cxnChg chg="add mod topLvl">
          <ac:chgData name="Catherine Delannoy" userId="ae97804003d94de6" providerId="LiveId" clId="{3F7132C7-599F-4928-B425-E046F21820FA}" dt="2023-11-15T09:30:35.333" v="1407" actId="108"/>
          <ac:cxnSpMkLst>
            <pc:docMk/>
            <pc:sldMk cId="842761870" sldId="1746"/>
            <ac:cxnSpMk id="22" creationId="{1DC91800-DC91-9F52-03E0-F606705527F2}"/>
          </ac:cxnSpMkLst>
        </pc:cxnChg>
      </pc:sldChg>
      <pc:sldChg chg="modSp mod">
        <pc:chgData name="Catherine Delannoy" userId="ae97804003d94de6" providerId="LiveId" clId="{3F7132C7-599F-4928-B425-E046F21820FA}" dt="2023-11-14T15:37:58.939" v="324" actId="207"/>
        <pc:sldMkLst>
          <pc:docMk/>
          <pc:sldMk cId="1454817623" sldId="1747"/>
        </pc:sldMkLst>
        <pc:spChg chg="mod">
          <ac:chgData name="Catherine Delannoy" userId="ae97804003d94de6" providerId="LiveId" clId="{3F7132C7-599F-4928-B425-E046F21820FA}" dt="2023-11-14T15:37:58.939" v="324" actId="207"/>
          <ac:spMkLst>
            <pc:docMk/>
            <pc:sldMk cId="1454817623" sldId="1747"/>
            <ac:spMk id="2" creationId="{D44F03CA-6821-4B21-B44E-00B593B48E55}"/>
          </ac:spMkLst>
        </pc:spChg>
        <pc:picChg chg="mod">
          <ac:chgData name="Catherine Delannoy" userId="ae97804003d94de6" providerId="LiveId" clId="{3F7132C7-599F-4928-B425-E046F21820FA}" dt="2023-11-14T15:37:56.084" v="323" actId="1076"/>
          <ac:picMkLst>
            <pc:docMk/>
            <pc:sldMk cId="1454817623" sldId="1747"/>
            <ac:picMk id="6" creationId="{24387B98-2D93-1B6B-21E3-46C54EFAC031}"/>
          </ac:picMkLst>
        </pc:picChg>
      </pc:sldChg>
      <pc:sldChg chg="addSp modSp mod">
        <pc:chgData name="Catherine Delannoy" userId="ae97804003d94de6" providerId="LiveId" clId="{3F7132C7-599F-4928-B425-E046F21820FA}" dt="2023-11-20T16:06:40.734" v="2507" actId="113"/>
        <pc:sldMkLst>
          <pc:docMk/>
          <pc:sldMk cId="3559709777" sldId="1748"/>
        </pc:sldMkLst>
        <pc:spChg chg="mod">
          <ac:chgData name="Catherine Delannoy" userId="ae97804003d94de6" providerId="LiveId" clId="{3F7132C7-599F-4928-B425-E046F21820FA}" dt="2023-11-20T16:06:07.086" v="2504" actId="1076"/>
          <ac:spMkLst>
            <pc:docMk/>
            <pc:sldMk cId="3559709777" sldId="1748"/>
            <ac:spMk id="2" creationId="{7B29FB2F-63CF-1BF1-84C4-71A406AF2B10}"/>
          </ac:spMkLst>
        </pc:spChg>
        <pc:spChg chg="mod">
          <ac:chgData name="Catherine Delannoy" userId="ae97804003d94de6" providerId="LiveId" clId="{3F7132C7-599F-4928-B425-E046F21820FA}" dt="2023-11-20T16:06:40.734" v="2507" actId="113"/>
          <ac:spMkLst>
            <pc:docMk/>
            <pc:sldMk cId="3559709777" sldId="1748"/>
            <ac:spMk id="3" creationId="{B749DE76-A369-BE91-F7BF-08EBDC715D84}"/>
          </ac:spMkLst>
        </pc:spChg>
        <pc:picChg chg="add mod modCrop">
          <ac:chgData name="Catherine Delannoy" userId="ae97804003d94de6" providerId="LiveId" clId="{3F7132C7-599F-4928-B425-E046F21820FA}" dt="2023-11-17T13:51:06.662" v="2214" actId="1076"/>
          <ac:picMkLst>
            <pc:docMk/>
            <pc:sldMk cId="3559709777" sldId="1748"/>
            <ac:picMk id="5" creationId="{131F6E4A-D631-E113-3543-9C1405FA8A2A}"/>
          </ac:picMkLst>
        </pc:picChg>
      </pc:sldChg>
      <pc:sldChg chg="addSp delSp modSp mod ord setBg">
        <pc:chgData name="Catherine Delannoy" userId="ae97804003d94de6" providerId="LiveId" clId="{3F7132C7-599F-4928-B425-E046F21820FA}" dt="2023-11-20T16:02:33.509" v="2456" actId="20577"/>
        <pc:sldMkLst>
          <pc:docMk/>
          <pc:sldMk cId="753800595" sldId="1749"/>
        </pc:sldMkLst>
        <pc:spChg chg="add del mod">
          <ac:chgData name="Catherine Delannoy" userId="ae97804003d94de6" providerId="LiveId" clId="{3F7132C7-599F-4928-B425-E046F21820FA}" dt="2023-11-17T13:18:01.897" v="2044" actId="478"/>
          <ac:spMkLst>
            <pc:docMk/>
            <pc:sldMk cId="753800595" sldId="1749"/>
            <ac:spMk id="3" creationId="{DEC6D206-19DF-870D-B12C-41B58A9D0D42}"/>
          </ac:spMkLst>
        </pc:spChg>
        <pc:spChg chg="add mod">
          <ac:chgData name="Catherine Delannoy" userId="ae97804003d94de6" providerId="LiveId" clId="{3F7132C7-599F-4928-B425-E046F21820FA}" dt="2023-11-17T13:16:31.261" v="1987" actId="1076"/>
          <ac:spMkLst>
            <pc:docMk/>
            <pc:sldMk cId="753800595" sldId="1749"/>
            <ac:spMk id="4" creationId="{0498EE75-F69E-C227-B93D-75B40455C43E}"/>
          </ac:spMkLst>
        </pc:spChg>
        <pc:spChg chg="add mod">
          <ac:chgData name="Catherine Delannoy" userId="ae97804003d94de6" providerId="LiveId" clId="{3F7132C7-599F-4928-B425-E046F21820FA}" dt="2023-11-17T13:52:05.209" v="2245" actId="404"/>
          <ac:spMkLst>
            <pc:docMk/>
            <pc:sldMk cId="753800595" sldId="1749"/>
            <ac:spMk id="5" creationId="{B6255499-F0C3-2BBA-7747-1A27ED844E3B}"/>
          </ac:spMkLst>
        </pc:spChg>
        <pc:spChg chg="add mod">
          <ac:chgData name="Catherine Delannoy" userId="ae97804003d94de6" providerId="LiveId" clId="{3F7132C7-599F-4928-B425-E046F21820FA}" dt="2023-11-20T16:02:33.509" v="2456" actId="20577"/>
          <ac:spMkLst>
            <pc:docMk/>
            <pc:sldMk cId="753800595" sldId="1749"/>
            <ac:spMk id="6" creationId="{3487C8A4-477D-CD59-6AEC-4B6A9D7012A0}"/>
          </ac:spMkLst>
        </pc:spChg>
        <pc:spChg chg="add mod">
          <ac:chgData name="Catherine Delannoy" userId="ae97804003d94de6" providerId="LiveId" clId="{3F7132C7-599F-4928-B425-E046F21820FA}" dt="2023-11-17T13:52:20.592" v="2250" actId="404"/>
          <ac:spMkLst>
            <pc:docMk/>
            <pc:sldMk cId="753800595" sldId="1749"/>
            <ac:spMk id="7" creationId="{08960F4E-C23F-D0BE-2649-618801805590}"/>
          </ac:spMkLst>
        </pc:spChg>
        <pc:grpChg chg="add mod">
          <ac:chgData name="Catherine Delannoy" userId="ae97804003d94de6" providerId="LiveId" clId="{3F7132C7-599F-4928-B425-E046F21820FA}" dt="2023-11-17T13:31:16.169" v="2110" actId="408"/>
          <ac:grpSpMkLst>
            <pc:docMk/>
            <pc:sldMk cId="753800595" sldId="1749"/>
            <ac:grpSpMk id="12" creationId="{2F8BE325-652C-DC72-91E7-5D9A5038646D}"/>
          </ac:grpSpMkLst>
        </pc:grpChg>
        <pc:grpChg chg="add mod">
          <ac:chgData name="Catherine Delannoy" userId="ae97804003d94de6" providerId="LiveId" clId="{3F7132C7-599F-4928-B425-E046F21820FA}" dt="2023-11-17T13:30:37.723" v="2106" actId="554"/>
          <ac:grpSpMkLst>
            <pc:docMk/>
            <pc:sldMk cId="753800595" sldId="1749"/>
            <ac:grpSpMk id="13" creationId="{0BD442DE-E1A6-8778-856A-871FC2C2D037}"/>
          </ac:grpSpMkLst>
        </pc:grpChg>
        <pc:grpChg chg="add mod">
          <ac:chgData name="Catherine Delannoy" userId="ae97804003d94de6" providerId="LiveId" clId="{3F7132C7-599F-4928-B425-E046F21820FA}" dt="2023-11-17T13:30:37.723" v="2106" actId="554"/>
          <ac:grpSpMkLst>
            <pc:docMk/>
            <pc:sldMk cId="753800595" sldId="1749"/>
            <ac:grpSpMk id="16" creationId="{C315A809-792E-0E54-900C-4341CE31874C}"/>
          </ac:grpSpMkLst>
        </pc:grpChg>
        <pc:picChg chg="add mod modCrop">
          <ac:chgData name="Catherine Delannoy" userId="ae97804003d94de6" providerId="LiveId" clId="{3F7132C7-599F-4928-B425-E046F21820FA}" dt="2023-11-17T13:28:20.028" v="2085" actId="164"/>
          <ac:picMkLst>
            <pc:docMk/>
            <pc:sldMk cId="753800595" sldId="1749"/>
            <ac:picMk id="9" creationId="{3C56531E-DA37-4757-5CCA-5E3F3E9BF740}"/>
          </ac:picMkLst>
        </pc:picChg>
        <pc:picChg chg="add mod modCrop">
          <ac:chgData name="Catherine Delannoy" userId="ae97804003d94de6" providerId="LiveId" clId="{3F7132C7-599F-4928-B425-E046F21820FA}" dt="2023-11-17T13:30:55.637" v="2108" actId="18131"/>
          <ac:picMkLst>
            <pc:docMk/>
            <pc:sldMk cId="753800595" sldId="1749"/>
            <ac:picMk id="11" creationId="{01671CF3-1E21-81B5-D4C5-EEBC5E7F4215}"/>
          </ac:picMkLst>
        </pc:picChg>
        <pc:picChg chg="add mod modCrop">
          <ac:chgData name="Catherine Delannoy" userId="ae97804003d94de6" providerId="LiveId" clId="{3F7132C7-599F-4928-B425-E046F21820FA}" dt="2023-11-17T13:31:06.661" v="2109" actId="732"/>
          <ac:picMkLst>
            <pc:docMk/>
            <pc:sldMk cId="753800595" sldId="1749"/>
            <ac:picMk id="15" creationId="{234BBF16-A278-39EF-A1C2-9A84EC384CDD}"/>
          </ac:picMkLst>
        </pc:picChg>
      </pc:sldChg>
      <pc:sldChg chg="addSp delSp modSp add mod">
        <pc:chgData name="Catherine Delannoy" userId="ae97804003d94de6" providerId="LiveId" clId="{3F7132C7-599F-4928-B425-E046F21820FA}" dt="2023-11-15T10:34:20.438" v="1868" actId="732"/>
        <pc:sldMkLst>
          <pc:docMk/>
          <pc:sldMk cId="1123656499" sldId="1750"/>
        </pc:sldMkLst>
        <pc:spChg chg="mod">
          <ac:chgData name="Catherine Delannoy" userId="ae97804003d94de6" providerId="LiveId" clId="{3F7132C7-599F-4928-B425-E046F21820FA}" dt="2023-11-15T09:32:07.844" v="1448" actId="14100"/>
          <ac:spMkLst>
            <pc:docMk/>
            <pc:sldMk cId="1123656499" sldId="1750"/>
            <ac:spMk id="9" creationId="{95A951E8-D414-2B03-8CE7-8C97A765CC27}"/>
          </ac:spMkLst>
        </pc:spChg>
        <pc:spChg chg="mod">
          <ac:chgData name="Catherine Delannoy" userId="ae97804003d94de6" providerId="LiveId" clId="{3F7132C7-599F-4928-B425-E046F21820FA}" dt="2023-11-15T10:31:48.839" v="1859" actId="20577"/>
          <ac:spMkLst>
            <pc:docMk/>
            <pc:sldMk cId="1123656499" sldId="1750"/>
            <ac:spMk id="10" creationId="{99B6B353-7B99-122E-5B7B-397B690825D6}"/>
          </ac:spMkLst>
        </pc:spChg>
        <pc:picChg chg="add mod modCrop">
          <ac:chgData name="Catherine Delannoy" userId="ae97804003d94de6" providerId="LiveId" clId="{3F7132C7-599F-4928-B425-E046F21820FA}" dt="2023-11-15T10:34:20.438" v="1868" actId="732"/>
          <ac:picMkLst>
            <pc:docMk/>
            <pc:sldMk cId="1123656499" sldId="1750"/>
            <ac:picMk id="3" creationId="{DA40C79C-F212-975E-0663-1AEF64B77E4F}"/>
          </ac:picMkLst>
        </pc:picChg>
        <pc:picChg chg="del">
          <ac:chgData name="Catherine Delannoy" userId="ae97804003d94de6" providerId="LiveId" clId="{3F7132C7-599F-4928-B425-E046F21820FA}" dt="2023-11-15T09:32:11.131" v="1449" actId="478"/>
          <ac:picMkLst>
            <pc:docMk/>
            <pc:sldMk cId="1123656499" sldId="1750"/>
            <ac:picMk id="8" creationId="{6BC35F24-8F2C-D5BF-FEAE-FF7B047E353E}"/>
          </ac:picMkLst>
        </pc:picChg>
      </pc:sldChg>
      <pc:sldChg chg="addSp delSp modSp add mod">
        <pc:chgData name="Catherine Delannoy" userId="ae97804003d94de6" providerId="LiveId" clId="{3F7132C7-599F-4928-B425-E046F21820FA}" dt="2023-11-17T13:08:36.331" v="1905" actId="27614"/>
        <pc:sldMkLst>
          <pc:docMk/>
          <pc:sldMk cId="534342987" sldId="1751"/>
        </pc:sldMkLst>
        <pc:spChg chg="mod">
          <ac:chgData name="Catherine Delannoy" userId="ae97804003d94de6" providerId="LiveId" clId="{3F7132C7-599F-4928-B425-E046F21820FA}" dt="2023-11-17T13:07:49.909" v="1902" actId="1076"/>
          <ac:spMkLst>
            <pc:docMk/>
            <pc:sldMk cId="534342987" sldId="1751"/>
            <ac:spMk id="2" creationId="{2F785D2B-0D72-7C45-FBAF-20825990D728}"/>
          </ac:spMkLst>
        </pc:spChg>
        <pc:spChg chg="del">
          <ac:chgData name="Catherine Delannoy" userId="ae97804003d94de6" providerId="LiveId" clId="{3F7132C7-599F-4928-B425-E046F21820FA}" dt="2023-11-15T10:43:57.994" v="1890" actId="478"/>
          <ac:spMkLst>
            <pc:docMk/>
            <pc:sldMk cId="534342987" sldId="1751"/>
            <ac:spMk id="6" creationId="{A45CD0BA-1809-14B0-C7FF-A09F8B267E3B}"/>
          </ac:spMkLst>
        </pc:spChg>
        <pc:spChg chg="del">
          <ac:chgData name="Catherine Delannoy" userId="ae97804003d94de6" providerId="LiveId" clId="{3F7132C7-599F-4928-B425-E046F21820FA}" dt="2023-11-15T10:43:57.994" v="1890" actId="478"/>
          <ac:spMkLst>
            <pc:docMk/>
            <pc:sldMk cId="534342987" sldId="1751"/>
            <ac:spMk id="10" creationId="{BCB53C60-1B15-3861-FDFC-5F0B218674F5}"/>
          </ac:spMkLst>
        </pc:spChg>
        <pc:spChg chg="del">
          <ac:chgData name="Catherine Delannoy" userId="ae97804003d94de6" providerId="LiveId" clId="{3F7132C7-599F-4928-B425-E046F21820FA}" dt="2023-11-15T10:43:57.994" v="1890" actId="478"/>
          <ac:spMkLst>
            <pc:docMk/>
            <pc:sldMk cId="534342987" sldId="1751"/>
            <ac:spMk id="14" creationId="{0CD69E13-9F51-878C-670D-AB8628882CAB}"/>
          </ac:spMkLst>
        </pc:spChg>
        <pc:spChg chg="del">
          <ac:chgData name="Catherine Delannoy" userId="ae97804003d94de6" providerId="LiveId" clId="{3F7132C7-599F-4928-B425-E046F21820FA}" dt="2023-11-15T10:43:57.994" v="1890" actId="478"/>
          <ac:spMkLst>
            <pc:docMk/>
            <pc:sldMk cId="534342987" sldId="1751"/>
            <ac:spMk id="23" creationId="{5A5F1C3D-A12F-7A5B-4AAD-8002E05DDDAD}"/>
          </ac:spMkLst>
        </pc:spChg>
        <pc:spChg chg="del">
          <ac:chgData name="Catherine Delannoy" userId="ae97804003d94de6" providerId="LiveId" clId="{3F7132C7-599F-4928-B425-E046F21820FA}" dt="2023-11-15T10:43:54.007" v="1889" actId="478"/>
          <ac:spMkLst>
            <pc:docMk/>
            <pc:sldMk cId="534342987" sldId="1751"/>
            <ac:spMk id="27" creationId="{AF33CFE3-3F27-C4FE-B617-E15FF8BCEDD6}"/>
          </ac:spMkLst>
        </pc:spChg>
        <pc:picChg chg="add mod">
          <ac:chgData name="Catherine Delannoy" userId="ae97804003d94de6" providerId="LiveId" clId="{3F7132C7-599F-4928-B425-E046F21820FA}" dt="2023-11-17T13:07:47.673" v="1901" actId="1076"/>
          <ac:picMkLst>
            <pc:docMk/>
            <pc:sldMk cId="534342987" sldId="1751"/>
            <ac:picMk id="4" creationId="{7FD9F641-761F-8BC0-C032-2857E8D53E4A}"/>
          </ac:picMkLst>
        </pc:picChg>
        <pc:picChg chg="add mod">
          <ac:chgData name="Catherine Delannoy" userId="ae97804003d94de6" providerId="LiveId" clId="{3F7132C7-599F-4928-B425-E046F21820FA}" dt="2023-11-17T13:08:36.331" v="1905" actId="27614"/>
          <ac:picMkLst>
            <pc:docMk/>
            <pc:sldMk cId="534342987" sldId="1751"/>
            <ac:picMk id="6" creationId="{28428F5F-39DE-B800-F400-6381FF620810}"/>
          </ac:picMkLst>
        </pc:picChg>
        <pc:picChg chg="del">
          <ac:chgData name="Catherine Delannoy" userId="ae97804003d94de6" providerId="LiveId" clId="{3F7132C7-599F-4928-B425-E046F21820FA}" dt="2023-11-15T10:43:57.994" v="1890" actId="478"/>
          <ac:picMkLst>
            <pc:docMk/>
            <pc:sldMk cId="534342987" sldId="1751"/>
            <ac:picMk id="13" creationId="{43D7786A-AAE6-66E5-CE91-E43DC485A961}"/>
          </ac:picMkLst>
        </pc:picChg>
        <pc:picChg chg="del">
          <ac:chgData name="Catherine Delannoy" userId="ae97804003d94de6" providerId="LiveId" clId="{3F7132C7-599F-4928-B425-E046F21820FA}" dt="2023-11-15T10:43:42.180" v="1872" actId="478"/>
          <ac:picMkLst>
            <pc:docMk/>
            <pc:sldMk cId="534342987" sldId="1751"/>
            <ac:picMk id="26" creationId="{491E70D9-73B6-40D8-D262-385032E3DADD}"/>
          </ac:picMkLst>
        </pc:picChg>
        <pc:cxnChg chg="del mod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8" creationId="{33A1D781-E1B5-C2C5-32B9-2C6D9A118A37}"/>
          </ac:cxnSpMkLst>
        </pc:cxnChg>
        <pc:cxnChg chg="del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11" creationId="{BFE1283D-B4AD-A25D-C574-6F7E9E1E2B17}"/>
          </ac:cxnSpMkLst>
        </pc:cxnChg>
        <pc:cxnChg chg="del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16" creationId="{B2DFCC20-3609-CA41-6EE6-AC5BF3258BB3}"/>
          </ac:cxnSpMkLst>
        </pc:cxnChg>
        <pc:cxnChg chg="del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18" creationId="{028EA0CA-03E8-F93A-1B0D-26D1B3468406}"/>
          </ac:cxnSpMkLst>
        </pc:cxnChg>
        <pc:cxnChg chg="del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21" creationId="{E99CA7CE-A03E-4A02-2D94-4BD625A89F64}"/>
          </ac:cxnSpMkLst>
        </pc:cxnChg>
        <pc:cxnChg chg="del">
          <ac:chgData name="Catherine Delannoy" userId="ae97804003d94de6" providerId="LiveId" clId="{3F7132C7-599F-4928-B425-E046F21820FA}" dt="2023-11-15T10:43:57.994" v="1890" actId="478"/>
          <ac:cxnSpMkLst>
            <pc:docMk/>
            <pc:sldMk cId="534342987" sldId="1751"/>
            <ac:cxnSpMk id="22" creationId="{1DC91800-DC91-9F52-03E0-F606705527F2}"/>
          </ac:cxnSpMkLst>
        </pc:cxnChg>
      </pc:sldChg>
      <pc:sldChg chg="add del">
        <pc:chgData name="Catherine Delannoy" userId="ae97804003d94de6" providerId="LiveId" clId="{3F7132C7-599F-4928-B425-E046F21820FA}" dt="2023-11-15T10:43:37.322" v="1870"/>
        <pc:sldMkLst>
          <pc:docMk/>
          <pc:sldMk cId="3084355718" sldId="1751"/>
        </pc:sldMkLst>
      </pc:sldChg>
      <pc:sldChg chg="addSp delSp modSp add mod">
        <pc:chgData name="Catherine Delannoy" userId="ae97804003d94de6" providerId="LiveId" clId="{3F7132C7-599F-4928-B425-E046F21820FA}" dt="2023-11-17T13:10:58.283" v="1934" actId="732"/>
        <pc:sldMkLst>
          <pc:docMk/>
          <pc:sldMk cId="3230029593" sldId="1752"/>
        </pc:sldMkLst>
        <pc:spChg chg="mod">
          <ac:chgData name="Catherine Delannoy" userId="ae97804003d94de6" providerId="LiveId" clId="{3F7132C7-599F-4928-B425-E046F21820FA}" dt="2023-11-17T13:09:01.396" v="1924" actId="20577"/>
          <ac:spMkLst>
            <pc:docMk/>
            <pc:sldMk cId="3230029593" sldId="1752"/>
            <ac:spMk id="2" creationId="{2F785D2B-0D72-7C45-FBAF-20825990D728}"/>
          </ac:spMkLst>
        </pc:spChg>
        <pc:picChg chg="del mod">
          <ac:chgData name="Catherine Delannoy" userId="ae97804003d94de6" providerId="LiveId" clId="{3F7132C7-599F-4928-B425-E046F21820FA}" dt="2023-11-17T13:09:02.970" v="1925" actId="478"/>
          <ac:picMkLst>
            <pc:docMk/>
            <pc:sldMk cId="3230029593" sldId="1752"/>
            <ac:picMk id="4" creationId="{7FD9F641-761F-8BC0-C032-2857E8D53E4A}"/>
          </ac:picMkLst>
        </pc:picChg>
        <pc:picChg chg="add mod">
          <ac:chgData name="Catherine Delannoy" userId="ae97804003d94de6" providerId="LiveId" clId="{3F7132C7-599F-4928-B425-E046F21820FA}" dt="2023-11-17T13:09:22.829" v="1927" actId="1076"/>
          <ac:picMkLst>
            <pc:docMk/>
            <pc:sldMk cId="3230029593" sldId="1752"/>
            <ac:picMk id="5" creationId="{F40233F1-0F84-6ED9-9362-63BE2BB14695}"/>
          </ac:picMkLst>
        </pc:picChg>
        <pc:picChg chg="del mod">
          <ac:chgData name="Catherine Delannoy" userId="ae97804003d94de6" providerId="LiveId" clId="{3F7132C7-599F-4928-B425-E046F21820FA}" dt="2023-11-17T13:08:57.170" v="1911" actId="478"/>
          <ac:picMkLst>
            <pc:docMk/>
            <pc:sldMk cId="3230029593" sldId="1752"/>
            <ac:picMk id="6" creationId="{28428F5F-39DE-B800-F400-6381FF620810}"/>
          </ac:picMkLst>
        </pc:picChg>
        <pc:picChg chg="add mod modCrop">
          <ac:chgData name="Catherine Delannoy" userId="ae97804003d94de6" providerId="LiveId" clId="{3F7132C7-599F-4928-B425-E046F21820FA}" dt="2023-11-17T13:10:58.283" v="1934" actId="732"/>
          <ac:picMkLst>
            <pc:docMk/>
            <pc:sldMk cId="3230029593" sldId="1752"/>
            <ac:picMk id="8" creationId="{1ACF2AC8-7AB6-7B2C-1649-297786B254A6}"/>
          </ac:picMkLst>
        </pc:picChg>
      </pc:sldChg>
      <pc:sldChg chg="addSp delSp modSp add mod">
        <pc:chgData name="Catherine Delannoy" userId="ae97804003d94de6" providerId="LiveId" clId="{3F7132C7-599F-4928-B425-E046F21820FA}" dt="2023-11-17T13:13:17.697" v="1949" actId="27614"/>
        <pc:sldMkLst>
          <pc:docMk/>
          <pc:sldMk cId="778846175" sldId="1753"/>
        </pc:sldMkLst>
        <pc:spChg chg="mod">
          <ac:chgData name="Catherine Delannoy" userId="ae97804003d94de6" providerId="LiveId" clId="{3F7132C7-599F-4928-B425-E046F21820FA}" dt="2023-11-17T13:11:08.787" v="1945" actId="20577"/>
          <ac:spMkLst>
            <pc:docMk/>
            <pc:sldMk cId="778846175" sldId="1753"/>
            <ac:spMk id="2" creationId="{2F785D2B-0D72-7C45-FBAF-20825990D728}"/>
          </ac:spMkLst>
        </pc:spChg>
        <pc:picChg chg="add mod">
          <ac:chgData name="Catherine Delannoy" userId="ae97804003d94de6" providerId="LiveId" clId="{3F7132C7-599F-4928-B425-E046F21820FA}" dt="2023-11-17T13:13:17.697" v="1949" actId="27614"/>
          <ac:picMkLst>
            <pc:docMk/>
            <pc:sldMk cId="778846175" sldId="1753"/>
            <ac:picMk id="5" creationId="{9BED40DB-87C0-4F67-9D34-E3B4E43B41F7}"/>
          </ac:picMkLst>
        </pc:picChg>
        <pc:picChg chg="del">
          <ac:chgData name="Catherine Delannoy" userId="ae97804003d94de6" providerId="LiveId" clId="{3F7132C7-599F-4928-B425-E046F21820FA}" dt="2023-11-17T13:11:10.517" v="1946" actId="478"/>
          <ac:picMkLst>
            <pc:docMk/>
            <pc:sldMk cId="778846175" sldId="1753"/>
            <ac:picMk id="6" creationId="{28428F5F-39DE-B800-F400-6381FF620810}"/>
          </ac:picMkLst>
        </pc:picChg>
      </pc:sldChg>
      <pc:sldChg chg="addSp delSp modSp add mod">
        <pc:chgData name="Catherine Delannoy" userId="ae97804003d94de6" providerId="LiveId" clId="{3F7132C7-599F-4928-B425-E046F21820FA}" dt="2023-11-20T16:14:32.556" v="2722" actId="1076"/>
        <pc:sldMkLst>
          <pc:docMk/>
          <pc:sldMk cId="2848200452" sldId="1754"/>
        </pc:sldMkLst>
        <pc:spChg chg="mod">
          <ac:chgData name="Catherine Delannoy" userId="ae97804003d94de6" providerId="LiveId" clId="{3F7132C7-599F-4928-B425-E046F21820FA}" dt="2023-11-17T13:53:50.809" v="2270" actId="20577"/>
          <ac:spMkLst>
            <pc:docMk/>
            <pc:sldMk cId="2848200452" sldId="1754"/>
            <ac:spMk id="2" creationId="{7B29FB2F-63CF-1BF1-84C4-71A406AF2B10}"/>
          </ac:spMkLst>
        </pc:spChg>
        <pc:spChg chg="mod">
          <ac:chgData name="Catherine Delannoy" userId="ae97804003d94de6" providerId="LiveId" clId="{3F7132C7-599F-4928-B425-E046F21820FA}" dt="2023-11-20T16:12:06.021" v="2702" actId="108"/>
          <ac:spMkLst>
            <pc:docMk/>
            <pc:sldMk cId="2848200452" sldId="1754"/>
            <ac:spMk id="3" creationId="{B749DE76-A369-BE91-F7BF-08EBDC715D84}"/>
          </ac:spMkLst>
        </pc:spChg>
        <pc:picChg chg="del mod">
          <ac:chgData name="Catherine Delannoy" userId="ae97804003d94de6" providerId="LiveId" clId="{3F7132C7-599F-4928-B425-E046F21820FA}" dt="2023-11-17T13:52:53.937" v="2260" actId="478"/>
          <ac:picMkLst>
            <pc:docMk/>
            <pc:sldMk cId="2848200452" sldId="1754"/>
            <ac:picMk id="5" creationId="{131F6E4A-D631-E113-3543-9C1405FA8A2A}"/>
          </ac:picMkLst>
        </pc:picChg>
        <pc:picChg chg="add del mod modCrop">
          <ac:chgData name="Catherine Delannoy" userId="ae97804003d94de6" providerId="LiveId" clId="{3F7132C7-599F-4928-B425-E046F21820FA}" dt="2023-11-20T16:13:10.419" v="2712" actId="478"/>
          <ac:picMkLst>
            <pc:docMk/>
            <pc:sldMk cId="2848200452" sldId="1754"/>
            <ac:picMk id="6" creationId="{71B8AFE5-EFBA-78F9-6B89-BA89C2FD2F4A}"/>
          </ac:picMkLst>
        </pc:picChg>
        <pc:picChg chg="add mod modCrop">
          <ac:chgData name="Catherine Delannoy" userId="ae97804003d94de6" providerId="LiveId" clId="{3F7132C7-599F-4928-B425-E046F21820FA}" dt="2023-11-20T16:14:32.556" v="2722" actId="1076"/>
          <ac:picMkLst>
            <pc:docMk/>
            <pc:sldMk cId="2848200452" sldId="1754"/>
            <ac:picMk id="8" creationId="{CA610B53-9B42-167D-16AF-3E9D139CE4B6}"/>
          </ac:picMkLst>
        </pc:picChg>
      </pc:sldChg>
      <pc:sldChg chg="addSp delSp modSp add mod">
        <pc:chgData name="Catherine Delannoy" userId="ae97804003d94de6" providerId="LiveId" clId="{3F7132C7-599F-4928-B425-E046F21820FA}" dt="2023-11-20T17:49:08.798" v="3031" actId="33524"/>
        <pc:sldMkLst>
          <pc:docMk/>
          <pc:sldMk cId="1279871104" sldId="1755"/>
        </pc:sldMkLst>
        <pc:spChg chg="mod">
          <ac:chgData name="Catherine Delannoy" userId="ae97804003d94de6" providerId="LiveId" clId="{3F7132C7-599F-4928-B425-E046F21820FA}" dt="2023-11-20T17:49:01.924" v="3030" actId="1076"/>
          <ac:spMkLst>
            <pc:docMk/>
            <pc:sldMk cId="1279871104" sldId="1755"/>
            <ac:spMk id="2" creationId="{7B29FB2F-63CF-1BF1-84C4-71A406AF2B10}"/>
          </ac:spMkLst>
        </pc:spChg>
        <pc:spChg chg="mod">
          <ac:chgData name="Catherine Delannoy" userId="ae97804003d94de6" providerId="LiveId" clId="{3F7132C7-599F-4928-B425-E046F21820FA}" dt="2023-11-20T17:49:08.798" v="3031" actId="33524"/>
          <ac:spMkLst>
            <pc:docMk/>
            <pc:sldMk cId="1279871104" sldId="1755"/>
            <ac:spMk id="3" creationId="{B749DE76-A369-BE91-F7BF-08EBDC715D84}"/>
          </ac:spMkLst>
        </pc:spChg>
        <pc:picChg chg="del">
          <ac:chgData name="Catherine Delannoy" userId="ae97804003d94de6" providerId="LiveId" clId="{3F7132C7-599F-4928-B425-E046F21820FA}" dt="2023-11-20T17:35:49.959" v="3021" actId="478"/>
          <ac:picMkLst>
            <pc:docMk/>
            <pc:sldMk cId="1279871104" sldId="1755"/>
            <ac:picMk id="5" creationId="{131F6E4A-D631-E113-3543-9C1405FA8A2A}"/>
          </ac:picMkLst>
        </pc:picChg>
        <pc:picChg chg="add mod modCrop">
          <ac:chgData name="Catherine Delannoy" userId="ae97804003d94de6" providerId="LiveId" clId="{3F7132C7-599F-4928-B425-E046F21820FA}" dt="2023-11-20T17:48:55.195" v="3029" actId="1076"/>
          <ac:picMkLst>
            <pc:docMk/>
            <pc:sldMk cId="1279871104" sldId="1755"/>
            <ac:picMk id="6" creationId="{E925CBFB-8929-810C-2CD7-9FE882DE7FBF}"/>
          </ac:picMkLst>
        </pc:picChg>
      </pc:sldChg>
      <pc:sldChg chg="add del">
        <pc:chgData name="Catherine Delannoy" userId="ae97804003d94de6" providerId="LiveId" clId="{3F7132C7-599F-4928-B425-E046F21820FA}" dt="2023-11-20T16:06:54.189" v="2509" actId="47"/>
        <pc:sldMkLst>
          <pc:docMk/>
          <pc:sldMk cId="3314852014" sldId="1755"/>
        </pc:sldMkLst>
      </pc:sldChg>
      <pc:sldChg chg="new del">
        <pc:chgData name="Catherine Delannoy" userId="ae97804003d94de6" providerId="LiveId" clId="{3F7132C7-599F-4928-B425-E046F21820FA}" dt="2023-11-20T17:48:34.347" v="3023" actId="2696"/>
        <pc:sldMkLst>
          <pc:docMk/>
          <pc:sldMk cId="1881593970" sldId="1756"/>
        </pc:sldMkLst>
      </pc:sldChg>
      <pc:sldChg chg="addSp delSp modSp add mod setBg">
        <pc:chgData name="Catherine Delannoy" userId="ae97804003d94de6" providerId="LiveId" clId="{3F7132C7-599F-4928-B425-E046F21820FA}" dt="2023-11-27T09:58:23.488" v="3041" actId="1076"/>
        <pc:sldMkLst>
          <pc:docMk/>
          <pc:sldMk cId="2937509331" sldId="1756"/>
        </pc:sldMkLst>
        <pc:picChg chg="add mod">
          <ac:chgData name="Catherine Delannoy" userId="ae97804003d94de6" providerId="LiveId" clId="{3F7132C7-599F-4928-B425-E046F21820FA}" dt="2023-11-27T09:58:23.488" v="3041" actId="1076"/>
          <ac:picMkLst>
            <pc:docMk/>
            <pc:sldMk cId="2937509331" sldId="1756"/>
            <ac:picMk id="3" creationId="{8177B831-BE6C-D9FC-D586-DD36817FC588}"/>
          </ac:picMkLst>
        </pc:picChg>
        <pc:picChg chg="del">
          <ac:chgData name="Catherine Delannoy" userId="ae97804003d94de6" providerId="LiveId" clId="{3F7132C7-599F-4928-B425-E046F21820FA}" dt="2023-11-27T09:57:22.104" v="3034" actId="478"/>
          <ac:picMkLst>
            <pc:docMk/>
            <pc:sldMk cId="2937509331" sldId="1756"/>
            <ac:picMk id="5" creationId="{375EF3F3-87EA-DF4A-08C7-A3AC935D53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CCD3-B019-2FB1-B498-22290F986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6D8-DAF7-DB09-20A9-8ED0B0C4A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D01E2-AD04-A406-54DB-31D33905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7D47-E159-996B-DFE5-2EC08850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87938-1443-8515-517D-EF0FE7D3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F695-5887-88F4-E911-99BDF4E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5D947-E12C-7BAC-2C9E-95DF4044B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FD10-241B-F171-6B44-3580D58E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CA75F-AD89-DCE9-FA55-046FC31D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859BE-760B-3193-3AB8-CFF327FE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1DFF9-B248-DBE5-B735-5036AA775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0D3F6-6E0F-F9D5-500A-C8F1B232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EED67-D554-26BB-A244-4B3D23CC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7699A-AC99-9C23-208D-29CFF4AE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AAC3-0CA7-0FAB-8229-A78B5818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48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7D7E-DD3B-BBA6-F29C-C875BF94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B9FD-2121-683C-4C8B-B16527E79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A1ACE-B69B-2B43-C527-28EBC25B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FBA7-D320-BED0-4E1B-ADFB5B5A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8A18-56A4-71AA-02D1-5C48C045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6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228A-73A7-18C4-00A2-D6C4D0BE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12818-A063-CBE7-EC68-A3020994D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54F8B-F0B1-8D5B-E17D-A2C7DFF2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FBEC4-BCBB-5252-470F-D6734F3E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FF405-BED9-9F8B-9EC8-2B4E3454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1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8A9A-6931-6CC9-1D95-CA1828D3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5ABC-355C-0CE9-332C-68CA8B970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1115B-E6B6-6C40-3009-7AEDC9768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4B123-4C3D-8C38-BC4D-8A9C99CC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2933-B3C7-2F38-8061-8FC00BFA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7908-83F8-EB3B-9F8C-23C50107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5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FB68-3904-F9AC-6E9B-D369DADC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1896E-8209-2D17-D039-F32B2F53A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11E3A-A007-35A0-30C6-3411C557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FDDD7-E92F-73D9-DE06-19EF547C1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C93EA-1B98-6089-6280-B974C9B20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06625-EC57-DEC1-D1EB-4D982749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E14C5-4583-8EFA-6FFA-05AF6901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13986-5EF1-2969-D0E5-57CE81F4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40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B018-F2E3-BBD5-D3DD-2C8C8682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DB6A6-E9CA-193C-C138-6E2D865E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7580-9C19-9259-9FDC-A8CC480C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D6F62-1A04-3E27-6EEA-0F10E712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26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2C215-B06F-E465-349E-B438EE59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46C4C-BA65-6F0F-F117-428EE4137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3875D-9665-F0F7-7B3D-6565394F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4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25A9-6868-34FD-04A7-056267D4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3705-409B-99F3-3BFE-D01AD3DA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99B85-411B-EB87-C3D2-654DDEFFA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54142-F661-E98A-D132-1DAA94BB5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5B877-40ED-5EA5-7095-48BAFD8B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E4565-4736-598B-BA5B-C484FDEA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50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BC21-94AE-625B-0583-1ABC8C71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107E7-9207-15E9-721B-AE0B9A0F4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0BC94-C661-7AB6-2DDA-9FA986DCF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F4065-116D-1245-9BCD-EB75C850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3A5E4-D7CA-6704-63F6-6359AC34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04EE6-1594-DAF8-CE4A-63308F1B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37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306FF-29EC-C201-0898-6453DD9B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40A5-3452-4D36-9D7D-DED01570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EF132-6C09-8612-6E73-A68251E83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5A9F9-DD1A-489F-A1FA-66BE23F9BB22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22D6-7456-C273-4724-E9CE041F0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DCF4-14A9-C510-9C3A-19B2357D4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EAD9-9FAB-40B3-AFB2-522BDAFF8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4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6A9D-DC59-737C-426D-B3532FDCB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89C85-6868-64E5-05D8-CA0CC9456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bird flying over the ocean&#10;&#10;Description automatically generated">
            <a:extLst>
              <a:ext uri="{FF2B5EF4-FFF2-40B4-BE49-F238E27FC236}">
                <a16:creationId xmlns:a16="http://schemas.microsoft.com/office/drawing/2014/main" id="{2F99207C-7A4E-AEB7-3F2C-6CC5258B14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06BF4-66BB-BED5-F07D-CBF5745CF668}"/>
              </a:ext>
            </a:extLst>
          </p:cNvPr>
          <p:cNvSpPr txBox="1"/>
          <p:nvPr/>
        </p:nvSpPr>
        <p:spPr>
          <a:xfrm>
            <a:off x="2610066" y="2551837"/>
            <a:ext cx="69718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Study on global access to drinking water services</a:t>
            </a:r>
          </a:p>
        </p:txBody>
      </p:sp>
      <p:pic>
        <p:nvPicPr>
          <p:cNvPr id="8" name="Picture 7" descr="A blue background with a drop of water&#10;&#10;Description automatically generated">
            <a:extLst>
              <a:ext uri="{FF2B5EF4-FFF2-40B4-BE49-F238E27FC236}">
                <a16:creationId xmlns:a16="http://schemas.microsoft.com/office/drawing/2014/main" id="{80836495-F521-D9C6-558A-83E47050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521" y="203836"/>
            <a:ext cx="1772550" cy="11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5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5D2B-0D72-7C45-FBAF-20825990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549" y="344600"/>
            <a:ext cx="3643683" cy="797351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Region view</a:t>
            </a:r>
          </a:p>
        </p:txBody>
      </p:sp>
      <p:pic>
        <p:nvPicPr>
          <p:cNvPr id="8" name="Picture 7" descr="A rocky shore of a lake&#10;&#10;Description automatically generated">
            <a:extLst>
              <a:ext uri="{FF2B5EF4-FFF2-40B4-BE49-F238E27FC236}">
                <a16:creationId xmlns:a16="http://schemas.microsoft.com/office/drawing/2014/main" id="{1ACF2AC8-7AB6-7B2C-1649-297786B254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770" y="0"/>
            <a:ext cx="452622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5E609-AAB0-A357-500C-29C497A4F1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90" y="1874519"/>
            <a:ext cx="6405709" cy="35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5D2B-0D72-7C45-FBAF-20825990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555" y="301468"/>
            <a:ext cx="3643683" cy="797351"/>
          </a:xfrm>
        </p:spPr>
        <p:txBody>
          <a:bodyPr>
            <a:normAutofit/>
          </a:bodyPr>
          <a:lstStyle/>
          <a:p>
            <a:r>
              <a:rPr lang="en-GB" sz="4400">
                <a:latin typeface="Garamond" panose="02020404030301010803" pitchFamily="18" charset="0"/>
              </a:rPr>
              <a:t>Country view</a:t>
            </a:r>
          </a:p>
        </p:txBody>
      </p:sp>
      <p:pic>
        <p:nvPicPr>
          <p:cNvPr id="5" name="Picture 4" descr="Close-up of hands under water&#10;&#10;Description automatically generated">
            <a:extLst>
              <a:ext uri="{FF2B5EF4-FFF2-40B4-BE49-F238E27FC236}">
                <a16:creationId xmlns:a16="http://schemas.microsoft.com/office/drawing/2014/main" id="{9BED40DB-87C0-4F67-9D34-E3B4E43B4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697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E2240-952D-38DE-4D60-3F704A7A5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555" y="1490472"/>
            <a:ext cx="6712317" cy="37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ke with mountains in the background&#10;&#10;Description automatically generated">
            <a:extLst>
              <a:ext uri="{FF2B5EF4-FFF2-40B4-BE49-F238E27FC236}">
                <a16:creationId xmlns:a16="http://schemas.microsoft.com/office/drawing/2014/main" id="{24387B98-2D93-1B6B-21E3-46C54EFAC0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287" y="4681727"/>
            <a:ext cx="5858891" cy="941315"/>
          </a:xfrm>
          <a:solidFill>
            <a:srgbClr val="C55A11"/>
          </a:solidFill>
        </p:spPr>
        <p:txBody>
          <a:bodyPr>
            <a:norm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Part 3 – Key themes</a:t>
            </a:r>
          </a:p>
        </p:txBody>
      </p:sp>
    </p:spTree>
    <p:extLst>
      <p:ext uri="{BB962C8B-B14F-4D97-AF65-F5344CB8AC3E}">
        <p14:creationId xmlns:p14="http://schemas.microsoft.com/office/powerpoint/2010/main" val="145481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98EE75-F69E-C227-B93D-75B4045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753" y="444852"/>
            <a:ext cx="5475617" cy="685208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Three areas of expertise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442DE-E1A6-8778-856A-871FC2C2D037}"/>
              </a:ext>
            </a:extLst>
          </p:cNvPr>
          <p:cNvGrpSpPr/>
          <p:nvPr/>
        </p:nvGrpSpPr>
        <p:grpSpPr>
          <a:xfrm>
            <a:off x="1240047" y="1758917"/>
            <a:ext cx="2627962" cy="3178986"/>
            <a:chOff x="1240047" y="1841587"/>
            <a:chExt cx="2627962" cy="31789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255499-F0C3-2BBA-7747-1A27ED844E3B}"/>
                </a:ext>
              </a:extLst>
            </p:cNvPr>
            <p:cNvSpPr txBox="1"/>
            <p:nvPr/>
          </p:nvSpPr>
          <p:spPr>
            <a:xfrm>
              <a:off x="1240047" y="1841587"/>
              <a:ext cx="26279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Service creation</a:t>
              </a:r>
            </a:p>
          </p:txBody>
        </p:sp>
        <p:pic>
          <p:nvPicPr>
            <p:cNvPr id="9" name="Picture 8" descr="A person writing on a paper&#10;&#10;Description automatically generated">
              <a:extLst>
                <a:ext uri="{FF2B5EF4-FFF2-40B4-BE49-F238E27FC236}">
                  <a16:creationId xmlns:a16="http://schemas.microsoft.com/office/drawing/2014/main" id="{3C56531E-DA37-4757-5CCA-5E3F3E9BF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0047" y="2303252"/>
              <a:ext cx="2627962" cy="271732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8BE325-652C-DC72-91E7-5D9A5038646D}"/>
              </a:ext>
            </a:extLst>
          </p:cNvPr>
          <p:cNvGrpSpPr/>
          <p:nvPr/>
        </p:nvGrpSpPr>
        <p:grpSpPr>
          <a:xfrm>
            <a:off x="4447524" y="1758917"/>
            <a:ext cx="3343816" cy="3178986"/>
            <a:chOff x="4422653" y="1758917"/>
            <a:chExt cx="3343816" cy="31789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960F4E-C23F-D0BE-2649-618801805590}"/>
                </a:ext>
              </a:extLst>
            </p:cNvPr>
            <p:cNvSpPr txBox="1"/>
            <p:nvPr/>
          </p:nvSpPr>
          <p:spPr>
            <a:xfrm>
              <a:off x="4422653" y="1758917"/>
              <a:ext cx="334381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Service modernisation</a:t>
              </a:r>
            </a:p>
          </p:txBody>
        </p:sp>
        <p:pic>
          <p:nvPicPr>
            <p:cNvPr id="11" name="Picture 10" descr="A person standing on a scaffolding&#10;&#10;Description automatically generated">
              <a:extLst>
                <a:ext uri="{FF2B5EF4-FFF2-40B4-BE49-F238E27FC236}">
                  <a16:creationId xmlns:a16="http://schemas.microsoft.com/office/drawing/2014/main" id="{01671CF3-1E21-81B5-D4C5-EEBC5E7F4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22653" y="2220582"/>
              <a:ext cx="3343815" cy="271732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5A809-792E-0E54-900C-4341CE31874C}"/>
              </a:ext>
            </a:extLst>
          </p:cNvPr>
          <p:cNvGrpSpPr/>
          <p:nvPr/>
        </p:nvGrpSpPr>
        <p:grpSpPr>
          <a:xfrm>
            <a:off x="8370854" y="1758917"/>
            <a:ext cx="2412165" cy="3178987"/>
            <a:chOff x="8370854" y="1758918"/>
            <a:chExt cx="2412165" cy="317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7C8A4-477D-CD59-6AEC-4B6A9D7012A0}"/>
                </a:ext>
              </a:extLst>
            </p:cNvPr>
            <p:cNvSpPr txBox="1"/>
            <p:nvPr/>
          </p:nvSpPr>
          <p:spPr>
            <a:xfrm>
              <a:off x="8370855" y="1758918"/>
              <a:ext cx="241216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Consulting</a:t>
              </a:r>
            </a:p>
          </p:txBody>
        </p:sp>
        <p:pic>
          <p:nvPicPr>
            <p:cNvPr id="15" name="Picture 14" descr="A person holding a pen and writing in a notebook&#10;&#10;Description automatically generated">
              <a:extLst>
                <a:ext uri="{FF2B5EF4-FFF2-40B4-BE49-F238E27FC236}">
                  <a16:creationId xmlns:a16="http://schemas.microsoft.com/office/drawing/2014/main" id="{234BBF16-A278-39EF-A1C2-9A84EC384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0854" y="2211401"/>
              <a:ext cx="2412165" cy="272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80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FB2F-63CF-1BF1-84C4-71A406AF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5" y="1027821"/>
            <a:ext cx="4959950" cy="685208"/>
          </a:xfrm>
        </p:spPr>
        <p:txBody>
          <a:bodyPr>
            <a:normAutofit/>
          </a:bodyPr>
          <a:lstStyle/>
          <a:p>
            <a:r>
              <a:rPr lang="en-GB" dirty="0">
                <a:latin typeface="Garamond" panose="02020404030301010803" pitchFamily="18" charset="0"/>
              </a:rPr>
              <a:t>Area 1 – Service creation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749DE76-A369-BE91-F7BF-08EBDC715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685" y="2034656"/>
            <a:ext cx="6614219" cy="33073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Rural and urban populations – different work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development of urban areas allows more people to benefit from new infrastructure.</a:t>
            </a:r>
          </a:p>
          <a:p>
            <a:endParaRPr lang="en-GB" sz="20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55A11"/>
                </a:solidFill>
                <a:latin typeface="Abadi Extra Light" panose="020B0204020104020204" pitchFamily="34" charset="0"/>
              </a:rPr>
              <a:t>Nigeria - a good candidate for the creation of new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47 percent of Nigeria's population is urban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Only 24 percent of its urban population has access to drinking water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urban population continues to grow</a:t>
            </a:r>
          </a:p>
        </p:txBody>
      </p:sp>
      <p:pic>
        <p:nvPicPr>
          <p:cNvPr id="5" name="Picture 4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131F6E4A-D631-E113-3543-9C1405FA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20"/>
          <a:stretch/>
        </p:blipFill>
        <p:spPr>
          <a:xfrm>
            <a:off x="7685757" y="0"/>
            <a:ext cx="4506243" cy="6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0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FB2F-63CF-1BF1-84C4-71A406AF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259" y="706271"/>
            <a:ext cx="6027737" cy="685208"/>
          </a:xfrm>
        </p:spPr>
        <p:txBody>
          <a:bodyPr>
            <a:normAutofit/>
          </a:bodyPr>
          <a:lstStyle/>
          <a:p>
            <a:r>
              <a:rPr lang="fr-FR" dirty="0">
                <a:latin typeface="Garamond" panose="02020404030301010803" pitchFamily="18" charset="0"/>
              </a:rPr>
              <a:t>Area 2 – Service modernisation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749DE76-A369-BE91-F7BF-08EBDC715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64259" y="1781766"/>
            <a:ext cx="6614219" cy="48476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Africa and South Asia are most in need of service modernization.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Nepal and Nigeria – high level of access to basic water, low level of access to drinking 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Access to drinking water has increased by around 30% in Nigeria but only 9% in Nepal.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55A11"/>
                </a:solidFill>
                <a:latin typeface="Abadi Extra Light" panose="020B0204020104020204" pitchFamily="34" charset="0"/>
              </a:rPr>
              <a:t>Nepal – the best candidate for service modernization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Political stability – relatively high</a:t>
            </a:r>
            <a:endParaRPr lang="fr-FR" sz="18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8" name="Picture 7" descr="A person pouring water into a well&#10;&#10;Description automatically generated">
            <a:extLst>
              <a:ext uri="{FF2B5EF4-FFF2-40B4-BE49-F238E27FC236}">
                <a16:creationId xmlns:a16="http://schemas.microsoft.com/office/drawing/2014/main" id="{CA610B53-9B42-167D-16AF-3E9D139CE4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69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FB2F-63CF-1BF1-84C4-71A406AF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62" y="1181026"/>
            <a:ext cx="6027737" cy="685208"/>
          </a:xfrm>
        </p:spPr>
        <p:txBody>
          <a:bodyPr>
            <a:normAutofit/>
          </a:bodyPr>
          <a:lstStyle/>
          <a:p>
            <a:r>
              <a:rPr lang="fr-FR" dirty="0">
                <a:latin typeface="Garamond" panose="02020404030301010803" pitchFamily="18" charset="0"/>
              </a:rPr>
              <a:t>Area 3 – Consulting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749DE76-A369-BE91-F7BF-08EBDC715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862" y="2224437"/>
            <a:ext cx="6614219" cy="33073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It is important that the country is quite stable politically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55A11"/>
                </a:solidFill>
                <a:latin typeface="Abadi Extra Light" panose="020B0204020104020204" pitchFamily="34" charset="0"/>
              </a:rPr>
              <a:t>Sierra Leone – consulting will be useful for this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good level of political stability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High mortality rate (81.29)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urban population continues to grow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Only 9.92% of the population has access to drinking water.</a:t>
            </a:r>
            <a:endParaRPr lang="fr-FR" sz="18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5" descr="A city next to a beach&#10;&#10;Description automatically generated">
            <a:extLst>
              <a:ext uri="{FF2B5EF4-FFF2-40B4-BE49-F238E27FC236}">
                <a16:creationId xmlns:a16="http://schemas.microsoft.com/office/drawing/2014/main" id="{E925CBFB-8929-810C-2CD7-9FE882DE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5110" y="0"/>
            <a:ext cx="466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1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F140-10C5-441D-BDC7-3E048E02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639" y="466417"/>
            <a:ext cx="6959382" cy="855151"/>
          </a:xfrm>
        </p:spPr>
        <p:txBody>
          <a:bodyPr>
            <a:noAutofit/>
          </a:bodyPr>
          <a:lstStyle/>
          <a:p>
            <a:r>
              <a:rPr lang="en-GB" sz="3600" dirty="0"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54E06-2852-44C0-9300-249087E5ACAC}"/>
              </a:ext>
            </a:extLst>
          </p:cNvPr>
          <p:cNvSpPr txBox="1"/>
          <p:nvPr/>
        </p:nvSpPr>
        <p:spPr>
          <a:xfrm>
            <a:off x="6096000" y="3194791"/>
            <a:ext cx="5840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Service modernisation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Nepal. </a:t>
            </a:r>
            <a:r>
              <a:rPr lang="en-GB" sz="1400" dirty="0">
                <a:latin typeface="Abadi Extra Light" panose="020B0204020104020204" pitchFamily="34" charset="0"/>
              </a:rPr>
              <a:t>A fairly high level of access to basic water services, but a need for services for access to drinking water.</a:t>
            </a:r>
            <a:endParaRPr lang="en-GB" sz="1400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BCABE-5DA0-4312-9A33-96804236D7AC}"/>
              </a:ext>
            </a:extLst>
          </p:cNvPr>
          <p:cNvSpPr txBox="1"/>
          <p:nvPr/>
        </p:nvSpPr>
        <p:spPr>
          <a:xfrm>
            <a:off x="6096000" y="1690218"/>
            <a:ext cx="570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Service creation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Nigeria</a:t>
            </a:r>
            <a:r>
              <a:rPr lang="en-GB" sz="1400" dirty="0">
                <a:latin typeface="Abadi Extra Light" panose="020B0204020104020204" pitchFamily="34" charset="0"/>
              </a:rPr>
              <a:t>. A relatively large urban population, but a large part of this population does not have access to drinking water.</a:t>
            </a:r>
            <a:endParaRPr lang="en-GB" sz="1600" dirty="0"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83FF4B-459B-43DF-80AA-40B392A80E07}"/>
              </a:ext>
            </a:extLst>
          </p:cNvPr>
          <p:cNvSpPr txBox="1"/>
          <p:nvPr/>
        </p:nvSpPr>
        <p:spPr>
          <a:xfrm>
            <a:off x="6027051" y="4654638"/>
            <a:ext cx="58406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Consulting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Sierra Leone. </a:t>
            </a:r>
            <a:r>
              <a:rPr lang="en-GB" sz="1400" dirty="0">
                <a:latin typeface="Abadi Extra Light" panose="020B0204020104020204" pitchFamily="34" charset="0"/>
              </a:rPr>
              <a:t>Good political stability, but a high mortality rate and a low level of access to drinking water.</a:t>
            </a:r>
            <a:endParaRPr lang="en-GB" sz="1400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014343A2-111B-4C2A-9183-71AE330E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459" y="4597548"/>
            <a:ext cx="876723" cy="9144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519D8D46-ACF6-4C36-9022-9CF3BB137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459" y="3150683"/>
            <a:ext cx="876723" cy="9144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2552AACD-9187-4B9F-98D0-F3F518118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2459" y="1703818"/>
            <a:ext cx="876723" cy="914400"/>
          </a:xfrm>
          <a:prstGeom prst="rect">
            <a:avLst/>
          </a:prstGeom>
        </p:spPr>
      </p:pic>
      <p:pic>
        <p:nvPicPr>
          <p:cNvPr id="4" name="Picture 3" descr="A person washing their hands under a water spout&#10;&#10;Description automatically generated">
            <a:extLst>
              <a:ext uri="{FF2B5EF4-FFF2-40B4-BE49-F238E27FC236}">
                <a16:creationId xmlns:a16="http://schemas.microsoft.com/office/drawing/2014/main" id="{FC59B1EE-4E83-0563-20E8-7BF287FB1DB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179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781" y="289577"/>
            <a:ext cx="6027737" cy="1323974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C5F3B-D7A0-4524-9B41-DAC3FB3A0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5781" y="1613551"/>
            <a:ext cx="6614219" cy="4847634"/>
          </a:xfrm>
        </p:spPr>
        <p:txBody>
          <a:bodyPr>
            <a:normAutofit/>
          </a:bodyPr>
          <a:lstStyle/>
          <a:p>
            <a:r>
              <a:rPr lang="en-GB" sz="2400" b="1" noProof="0" dirty="0">
                <a:solidFill>
                  <a:schemeClr val="accent1">
                    <a:lumMod val="50000"/>
                  </a:schemeClr>
                </a:solidFill>
                <a:latin typeface="Abadi Extra Light" panose="020B0204020104020204" pitchFamily="34" charset="0"/>
              </a:rPr>
              <a:t>Reason for the project</a:t>
            </a:r>
            <a:endParaRPr lang="en-GB" sz="2400" b="1" dirty="0">
              <a:solidFill>
                <a:schemeClr val="accent1">
                  <a:lumMod val="50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Our mission – To provide access to drinking water to everyone.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We recently requested funding from a donor.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He can finance one of our 3 key areas of expertise: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Service creation;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Service modernisation; </a:t>
            </a:r>
            <a:r>
              <a:rPr lang="en-GB" sz="2000" i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or </a:t>
            </a:r>
            <a:r>
              <a:rPr lang="en-GB" sz="2000" i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Consulting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DWFA should be prepared to suggest a country to support based on the chosen area of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Tableau dashboard – to identify the best countries to support based on each area of expertise.</a:t>
            </a:r>
            <a:endParaRPr lang="en-GB" sz="2000" b="1" noProof="0" dirty="0"/>
          </a:p>
        </p:txBody>
      </p:sp>
      <p:pic>
        <p:nvPicPr>
          <p:cNvPr id="6" name="Picture 5" descr="A water splashing into a surface&#10;&#10;Description automatically generated">
            <a:extLst>
              <a:ext uri="{FF2B5EF4-FFF2-40B4-BE49-F238E27FC236}">
                <a16:creationId xmlns:a16="http://schemas.microsoft.com/office/drawing/2014/main" id="{097C8459-6EBB-2113-A58A-F39B63BF61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s in the water with the sun shining through&#10;&#10;Description automatically generated">
            <a:extLst>
              <a:ext uri="{FF2B5EF4-FFF2-40B4-BE49-F238E27FC236}">
                <a16:creationId xmlns:a16="http://schemas.microsoft.com/office/drawing/2014/main" id="{C86264BF-9DAE-6564-ADDD-43AB5720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996" y="4793526"/>
            <a:ext cx="5854231" cy="1656272"/>
          </a:xfrm>
          <a:solidFill>
            <a:srgbClr val="C55A11"/>
          </a:solidFill>
        </p:spPr>
        <p:txBody>
          <a:bodyPr>
            <a:norm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Garamond" panose="02020404030301010803" pitchFamily="18" charset="0"/>
              </a:rPr>
              <a:t>Part 1 – </a:t>
            </a:r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Mock-up</a:t>
            </a:r>
            <a:r>
              <a:rPr lang="fr-FR" sz="5400" dirty="0">
                <a:solidFill>
                  <a:schemeClr val="bg1"/>
                </a:solidFill>
                <a:latin typeface="Garamond" panose="02020404030301010803" pitchFamily="18" charset="0"/>
              </a:rPr>
              <a:t> and </a:t>
            </a:r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137726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A951E8-D414-2B03-8CE7-8C97A765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618" y="194687"/>
            <a:ext cx="2692765" cy="993649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Blueprint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B6B353-7B99-122E-5B7B-397B69082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2724" y="1872863"/>
            <a:ext cx="3741623" cy="39595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Construct a blueprint that explains: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User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Specific measurements to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Visualisation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The pages they will be on(world, region or country)</a:t>
            </a:r>
          </a:p>
          <a:p>
            <a:pPr lvl="1"/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  <a:p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EF3F3-87EA-DF4A-08C7-A3AC935D5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232" y="1388854"/>
            <a:ext cx="7087365" cy="492754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39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A29B-5E20-EA77-9A34-577087B0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68" y="353971"/>
            <a:ext cx="6027737" cy="797351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The blueprint and mock-up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D694350-64BA-813E-5FAA-B5A315877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268" y="1677945"/>
            <a:ext cx="6614219" cy="484763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Construct a mock-up for each view: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World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Use at least one time: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A line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A scatter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A grouped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barplot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A stacked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barplot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Include the following filters: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Quantitative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Qualitative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Geographic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D9827-6D1B-57A7-F9D9-915223E2D3DF}"/>
              </a:ext>
            </a:extLst>
          </p:cNvPr>
          <p:cNvGrpSpPr/>
          <p:nvPr/>
        </p:nvGrpSpPr>
        <p:grpSpPr>
          <a:xfrm>
            <a:off x="7637253" y="0"/>
            <a:ext cx="4554747" cy="6858000"/>
            <a:chOff x="0" y="0"/>
            <a:chExt cx="4554747" cy="6780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B648B2-45B8-99F9-C051-A6A9669168B4}"/>
                </a:ext>
              </a:extLst>
            </p:cNvPr>
            <p:cNvSpPr/>
            <p:nvPr/>
          </p:nvSpPr>
          <p:spPr>
            <a:xfrm>
              <a:off x="0" y="0"/>
              <a:ext cx="4554747" cy="678036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F8E432-B152-6F6D-4AA6-97326B0B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678" y="349964"/>
              <a:ext cx="2524779" cy="191917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D16F5A-B67F-A988-64E2-1004FC967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0678" y="2394424"/>
              <a:ext cx="2524779" cy="191917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631A5-D9AF-CD23-B688-D79EC4425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0677" y="4438884"/>
              <a:ext cx="2524779" cy="1919174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421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wave&#10;&#10;Description automatically generated">
            <a:extLst>
              <a:ext uri="{FF2B5EF4-FFF2-40B4-BE49-F238E27FC236}">
                <a16:creationId xmlns:a16="http://schemas.microsoft.com/office/drawing/2014/main" id="{4FA33181-1BA6-A2A2-2459-A61696D313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963" y="4524555"/>
            <a:ext cx="5854231" cy="1656272"/>
          </a:xfrm>
          <a:solidFill>
            <a:srgbClr val="C55A11"/>
          </a:solidFill>
        </p:spPr>
        <p:txBody>
          <a:bodyPr>
            <a:normAutofit/>
          </a:bodyPr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Garamond" panose="02020404030301010803" pitchFamily="18" charset="0"/>
              </a:rPr>
              <a:t>Part 2 – Dashboard </a:t>
            </a:r>
            <a:r>
              <a:rPr lang="fr-FR" sz="5400" dirty="0" err="1">
                <a:solidFill>
                  <a:schemeClr val="bg1"/>
                </a:solidFill>
                <a:latin typeface="Garamond" panose="02020404030301010803" pitchFamily="18" charset="0"/>
              </a:rPr>
              <a:t>Creation</a:t>
            </a:r>
            <a:endParaRPr lang="en-GB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1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F33CFE3-3F27-C4FE-B617-E15FF8BCEDD6}"/>
              </a:ext>
            </a:extLst>
          </p:cNvPr>
          <p:cNvSpPr/>
          <p:nvPr/>
        </p:nvSpPr>
        <p:spPr>
          <a:xfrm>
            <a:off x="4908430" y="1949570"/>
            <a:ext cx="5986732" cy="31141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85D2B-0D72-7C45-FBAF-20825990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07" y="451166"/>
            <a:ext cx="4336845" cy="797351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Garamond" panose="02020404030301010803" pitchFamily="18" charset="0"/>
              </a:rPr>
              <a:t>Merge the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CD0BA-1809-14B0-C7FF-A09F8B267E3B}"/>
              </a:ext>
            </a:extLst>
          </p:cNvPr>
          <p:cNvSpPr txBox="1"/>
          <p:nvPr/>
        </p:nvSpPr>
        <p:spPr>
          <a:xfrm>
            <a:off x="5210354" y="2222179"/>
            <a:ext cx="20444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RegionCountry.csv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1D781-E1B5-C2C5-32B9-2C6D9A118A3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254815" y="2406845"/>
            <a:ext cx="5089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B53C60-1B15-3861-FDFC-5F0B218674F5}"/>
              </a:ext>
            </a:extLst>
          </p:cNvPr>
          <p:cNvSpPr txBox="1"/>
          <p:nvPr/>
        </p:nvSpPr>
        <p:spPr>
          <a:xfrm>
            <a:off x="7763773" y="2219304"/>
            <a:ext cx="20444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Population.csv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E1283D-B4AD-A25D-C574-6F7E9E1E2B17}"/>
              </a:ext>
            </a:extLst>
          </p:cNvPr>
          <p:cNvCxnSpPr>
            <a:cxnSpLocks/>
          </p:cNvCxnSpPr>
          <p:nvPr/>
        </p:nvCxnSpPr>
        <p:spPr>
          <a:xfrm>
            <a:off x="9808234" y="2403970"/>
            <a:ext cx="8971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D69E13-9F51-878C-670D-AB8628882CAB}"/>
              </a:ext>
            </a:extLst>
          </p:cNvPr>
          <p:cNvSpPr txBox="1"/>
          <p:nvPr/>
        </p:nvSpPr>
        <p:spPr>
          <a:xfrm>
            <a:off x="5210354" y="3341160"/>
            <a:ext cx="55123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          BasicAndSafelyManagedDrinkingWaterServices.csv</a:t>
            </a:r>
          </a:p>
          <a:p>
            <a:r>
              <a:rPr lang="en-GB" dirty="0"/>
              <a:t>          MortalityRateAttributedToWater.csv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D7786A-AAE6-66E5-CE91-E43DC485A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166" y="3535490"/>
            <a:ext cx="323867" cy="2667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DFCC20-3609-CA41-6EE6-AC5BF3258BB3}"/>
              </a:ext>
            </a:extLst>
          </p:cNvPr>
          <p:cNvCxnSpPr>
            <a:cxnSpLocks/>
          </p:cNvCxnSpPr>
          <p:nvPr/>
        </p:nvCxnSpPr>
        <p:spPr>
          <a:xfrm>
            <a:off x="10705380" y="2403970"/>
            <a:ext cx="0" cy="476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8EA0CA-03E8-F93A-1B0D-26D1B3468406}"/>
              </a:ext>
            </a:extLst>
          </p:cNvPr>
          <p:cNvCxnSpPr>
            <a:cxnSpLocks/>
          </p:cNvCxnSpPr>
          <p:nvPr/>
        </p:nvCxnSpPr>
        <p:spPr>
          <a:xfrm>
            <a:off x="5633957" y="2872036"/>
            <a:ext cx="5071423" cy="17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9CA7CE-A03E-4A02-2D94-4BD625A89F64}"/>
              </a:ext>
            </a:extLst>
          </p:cNvPr>
          <p:cNvCxnSpPr>
            <a:cxnSpLocks/>
          </p:cNvCxnSpPr>
          <p:nvPr/>
        </p:nvCxnSpPr>
        <p:spPr>
          <a:xfrm>
            <a:off x="5633957" y="2872036"/>
            <a:ext cx="0" cy="476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C91800-DC91-9F52-03E0-F606705527F2}"/>
              </a:ext>
            </a:extLst>
          </p:cNvPr>
          <p:cNvCxnSpPr>
            <a:cxnSpLocks/>
          </p:cNvCxnSpPr>
          <p:nvPr/>
        </p:nvCxnSpPr>
        <p:spPr>
          <a:xfrm>
            <a:off x="5623363" y="3987491"/>
            <a:ext cx="0" cy="476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5F1C3D-A12F-7A5B-4AAD-8002E05DDDAD}"/>
              </a:ext>
            </a:extLst>
          </p:cNvPr>
          <p:cNvSpPr txBox="1"/>
          <p:nvPr/>
        </p:nvSpPr>
        <p:spPr>
          <a:xfrm>
            <a:off x="5210354" y="4459145"/>
            <a:ext cx="20444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PoliticalStability.csv</a:t>
            </a:r>
          </a:p>
        </p:txBody>
      </p:sp>
      <p:pic>
        <p:nvPicPr>
          <p:cNvPr id="26" name="Picture 25" descr="A close-up of a game piece&#10;&#10;Description automatically generated">
            <a:extLst>
              <a:ext uri="{FF2B5EF4-FFF2-40B4-BE49-F238E27FC236}">
                <a16:creationId xmlns:a16="http://schemas.microsoft.com/office/drawing/2014/main" id="{491E70D9-73B6-40D8-D262-385032E3D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" y="0"/>
            <a:ext cx="433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6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A951E8-D414-2B03-8CE7-8C97A765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5" y="315457"/>
            <a:ext cx="6976529" cy="797351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Create the graphs and indicators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B6B353-7B99-122E-5B7B-397B69082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475" y="1639431"/>
            <a:ext cx="6614219" cy="48476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Use the blueprint to create the graphs and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Create calculated fields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% of population living in urban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Abadi Extra Light" panose="020B0204020104020204" pitchFamily="34" charset="0"/>
              </a:rPr>
              <a:t>% of urban population with access to drinking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Add indicators and graphs to dashboards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Add filters for each graph/indicator</a:t>
            </a:r>
            <a:endParaRPr lang="en-GB" sz="2400" b="1" dirty="0">
              <a:solidFill>
                <a:schemeClr val="accent2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" name="Picture 2" descr="A group of people using laptops&#10;&#10;Description automatically generated">
            <a:extLst>
              <a:ext uri="{FF2B5EF4-FFF2-40B4-BE49-F238E27FC236}">
                <a16:creationId xmlns:a16="http://schemas.microsoft.com/office/drawing/2014/main" id="{DA40C79C-F212-975E-0663-1AEF64B77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961" y="0"/>
            <a:ext cx="4424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5D2B-0D72-7C45-FBAF-20825990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555" y="301468"/>
            <a:ext cx="3643683" cy="797351"/>
          </a:xfrm>
        </p:spPr>
        <p:txBody>
          <a:bodyPr>
            <a:normAutofit/>
          </a:bodyPr>
          <a:lstStyle/>
          <a:p>
            <a:r>
              <a:rPr lang="en-GB" sz="4400">
                <a:latin typeface="Garamond" panose="02020404030301010803" pitchFamily="18" charset="0"/>
              </a:rPr>
              <a:t>World view</a:t>
            </a:r>
          </a:p>
        </p:txBody>
      </p:sp>
      <p:pic>
        <p:nvPicPr>
          <p:cNvPr id="6" name="Picture 5" descr="A water pump with a bucket&#10;&#10;Description automatically generated">
            <a:extLst>
              <a:ext uri="{FF2B5EF4-FFF2-40B4-BE49-F238E27FC236}">
                <a16:creationId xmlns:a16="http://schemas.microsoft.com/office/drawing/2014/main" id="{28428F5F-39DE-B800-F400-6381FF6208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464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C1226-0780-FC95-7250-7280280C13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718" y="1720598"/>
            <a:ext cx="6808722" cy="37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Garamond</vt:lpstr>
      <vt:lpstr>Office Theme</vt:lpstr>
      <vt:lpstr>PowerPoint Presentation</vt:lpstr>
      <vt:lpstr>Context</vt:lpstr>
      <vt:lpstr>Part 1 – Mock-up and Blueprint</vt:lpstr>
      <vt:lpstr>Blueprint</vt:lpstr>
      <vt:lpstr>The blueprint and mock-up</vt:lpstr>
      <vt:lpstr>Part 2 – Dashboard Creation</vt:lpstr>
      <vt:lpstr>Merge the files</vt:lpstr>
      <vt:lpstr>Create the graphs and indicators</vt:lpstr>
      <vt:lpstr>World view</vt:lpstr>
      <vt:lpstr>Region view</vt:lpstr>
      <vt:lpstr>Country view</vt:lpstr>
      <vt:lpstr>Part 3 – Key themes</vt:lpstr>
      <vt:lpstr>Three areas of expertise</vt:lpstr>
      <vt:lpstr>Area 1 – Service creation</vt:lpstr>
      <vt:lpstr>Area 2 – Service modernisation</vt:lpstr>
      <vt:lpstr>Area 3 – Consulting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Delannoy</dc:creator>
  <cp:lastModifiedBy>Catherine Delannoy</cp:lastModifiedBy>
  <cp:revision>1</cp:revision>
  <dcterms:created xsi:type="dcterms:W3CDTF">2023-11-13T19:57:38Z</dcterms:created>
  <dcterms:modified xsi:type="dcterms:W3CDTF">2024-03-21T16:24:06Z</dcterms:modified>
</cp:coreProperties>
</file>